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4"/>
  </p:notesMasterIdLst>
  <p:handoutMasterIdLst>
    <p:handoutMasterId r:id="rId15"/>
  </p:handoutMasterIdLst>
  <p:sldIdLst>
    <p:sldId id="262" r:id="rId5"/>
    <p:sldId id="322" r:id="rId6"/>
    <p:sldId id="320" r:id="rId7"/>
    <p:sldId id="260" r:id="rId8"/>
    <p:sldId id="258" r:id="rId9"/>
    <p:sldId id="318" r:id="rId10"/>
    <p:sldId id="324" r:id="rId11"/>
    <p:sldId id="325" r:id="rId12"/>
    <p:sldId id="264"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E1464"/>
    <a:srgbClr val="00B0E0"/>
    <a:srgbClr val="FCED21"/>
    <a:srgbClr val="FF00FF"/>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60C78E-75F0-4428-853B-011D1C41161E}" v="21" dt="2022-04-20T11:38:50.7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34278" autoAdjust="0"/>
  </p:normalViewPr>
  <p:slideViewPr>
    <p:cSldViewPr snapToGrid="0">
      <p:cViewPr varScale="1">
        <p:scale>
          <a:sx n="23" d="100"/>
          <a:sy n="23" d="100"/>
        </p:scale>
        <p:origin x="2300" y="1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chell Rowe" userId="10491551-3cda-4ace-8281-c05e92e983ba" providerId="ADAL" clId="{3960C78E-75F0-4428-853B-011D1C41161E}"/>
    <pc:docChg chg="undo custSel addSld delSld modSld sldOrd">
      <pc:chgData name="Rochell Rowe" userId="10491551-3cda-4ace-8281-c05e92e983ba" providerId="ADAL" clId="{3960C78E-75F0-4428-853B-011D1C41161E}" dt="2022-04-28T15:51:32.156" v="1719" actId="20577"/>
      <pc:docMkLst>
        <pc:docMk/>
      </pc:docMkLst>
      <pc:sldChg chg="del">
        <pc:chgData name="Rochell Rowe" userId="10491551-3cda-4ace-8281-c05e92e983ba" providerId="ADAL" clId="{3960C78E-75F0-4428-853B-011D1C41161E}" dt="2022-04-20T11:32:14.086" v="1692" actId="47"/>
        <pc:sldMkLst>
          <pc:docMk/>
          <pc:sldMk cId="4058397474" sldId="257"/>
        </pc:sldMkLst>
      </pc:sldChg>
      <pc:sldChg chg="addSp delSp modSp mod ord modNotesTx">
        <pc:chgData name="Rochell Rowe" userId="10491551-3cda-4ace-8281-c05e92e983ba" providerId="ADAL" clId="{3960C78E-75F0-4428-853B-011D1C41161E}" dt="2022-04-20T11:38:23.354" v="1714" actId="20577"/>
        <pc:sldMkLst>
          <pc:docMk/>
          <pc:sldMk cId="993360085" sldId="260"/>
        </pc:sldMkLst>
        <pc:spChg chg="mod">
          <ac:chgData name="Rochell Rowe" userId="10491551-3cda-4ace-8281-c05e92e983ba" providerId="ADAL" clId="{3960C78E-75F0-4428-853B-011D1C41161E}" dt="2022-04-20T10:55:41.608" v="34" actId="20577"/>
          <ac:spMkLst>
            <pc:docMk/>
            <pc:sldMk cId="993360085" sldId="260"/>
            <ac:spMk id="2" creationId="{11CAB775-6066-1E44-B3C0-31951BC93E32}"/>
          </ac:spMkLst>
        </pc:spChg>
        <pc:spChg chg="del">
          <ac:chgData name="Rochell Rowe" userId="10491551-3cda-4ace-8281-c05e92e983ba" providerId="ADAL" clId="{3960C78E-75F0-4428-853B-011D1C41161E}" dt="2022-04-20T10:56:07.304" v="39" actId="478"/>
          <ac:spMkLst>
            <pc:docMk/>
            <pc:sldMk cId="993360085" sldId="260"/>
            <ac:spMk id="3" creationId="{DEC2636C-0741-4B4F-90A9-835E510FC324}"/>
          </ac:spMkLst>
        </pc:spChg>
        <pc:spChg chg="add mod">
          <ac:chgData name="Rochell Rowe" userId="10491551-3cda-4ace-8281-c05e92e983ba" providerId="ADAL" clId="{3960C78E-75F0-4428-853B-011D1C41161E}" dt="2022-04-20T11:36:07.702" v="1713" actId="33524"/>
          <ac:spMkLst>
            <pc:docMk/>
            <pc:sldMk cId="993360085" sldId="260"/>
            <ac:spMk id="9" creationId="{FA573854-4402-4035-AE4B-47F49E791436}"/>
          </ac:spMkLst>
        </pc:spChg>
      </pc:sldChg>
      <pc:sldChg chg="addSp delSp modSp del mod ord">
        <pc:chgData name="Rochell Rowe" userId="10491551-3cda-4ace-8281-c05e92e983ba" providerId="ADAL" clId="{3960C78E-75F0-4428-853B-011D1C41161E}" dt="2022-04-20T11:30:41.245" v="1656" actId="47"/>
        <pc:sldMkLst>
          <pc:docMk/>
          <pc:sldMk cId="2226587658" sldId="261"/>
        </pc:sldMkLst>
        <pc:spChg chg="mod">
          <ac:chgData name="Rochell Rowe" userId="10491551-3cda-4ace-8281-c05e92e983ba" providerId="ADAL" clId="{3960C78E-75F0-4428-853B-011D1C41161E}" dt="2022-04-20T11:22:20.858" v="1566" actId="20577"/>
          <ac:spMkLst>
            <pc:docMk/>
            <pc:sldMk cId="2226587658" sldId="261"/>
            <ac:spMk id="5" creationId="{AC8614EA-2406-5248-90F2-4A09A53ABA11}"/>
          </ac:spMkLst>
        </pc:spChg>
        <pc:spChg chg="mod">
          <ac:chgData name="Rochell Rowe" userId="10491551-3cda-4ace-8281-c05e92e983ba" providerId="ADAL" clId="{3960C78E-75F0-4428-853B-011D1C41161E}" dt="2022-04-20T11:21:46.908" v="1542" actId="113"/>
          <ac:spMkLst>
            <pc:docMk/>
            <pc:sldMk cId="2226587658" sldId="261"/>
            <ac:spMk id="7" creationId="{8DB96EDD-6B40-264F-8A88-48B02D2B3C26}"/>
          </ac:spMkLst>
        </pc:spChg>
        <pc:picChg chg="add mod modCrop">
          <ac:chgData name="Rochell Rowe" userId="10491551-3cda-4ace-8281-c05e92e983ba" providerId="ADAL" clId="{3960C78E-75F0-4428-853B-011D1C41161E}" dt="2022-04-20T11:26:12.177" v="1576" actId="14100"/>
          <ac:picMkLst>
            <pc:docMk/>
            <pc:sldMk cId="2226587658" sldId="261"/>
            <ac:picMk id="3" creationId="{10DB0FA1-9AF7-4C6A-B9CC-1AFA3FB66D8D}"/>
          </ac:picMkLst>
        </pc:picChg>
        <pc:picChg chg="del">
          <ac:chgData name="Rochell Rowe" userId="10491551-3cda-4ace-8281-c05e92e983ba" providerId="ADAL" clId="{3960C78E-75F0-4428-853B-011D1C41161E}" dt="2022-04-20T11:25:56.395" v="1573" actId="478"/>
          <ac:picMkLst>
            <pc:docMk/>
            <pc:sldMk cId="2226587658" sldId="261"/>
            <ac:picMk id="8" creationId="{5EE2CFAB-7E06-CF48-8723-02822E3AF7DE}"/>
          </ac:picMkLst>
        </pc:picChg>
      </pc:sldChg>
      <pc:sldChg chg="modSp mod modNotesTx">
        <pc:chgData name="Rochell Rowe" userId="10491551-3cda-4ace-8281-c05e92e983ba" providerId="ADAL" clId="{3960C78E-75F0-4428-853B-011D1C41161E}" dt="2022-04-28T15:51:26.069" v="1717" actId="20577"/>
        <pc:sldMkLst>
          <pc:docMk/>
          <pc:sldMk cId="1593043359" sldId="262"/>
        </pc:sldMkLst>
        <pc:spChg chg="mod">
          <ac:chgData name="Rochell Rowe" userId="10491551-3cda-4ace-8281-c05e92e983ba" providerId="ADAL" clId="{3960C78E-75F0-4428-853B-011D1C41161E}" dt="2022-04-20T11:38:50.711" v="1716" actId="20577"/>
          <ac:spMkLst>
            <pc:docMk/>
            <pc:sldMk cId="1593043359" sldId="262"/>
            <ac:spMk id="3" creationId="{ACCCAF0B-D71A-489F-8C3B-CA5905CBC2CC}"/>
          </ac:spMkLst>
        </pc:spChg>
      </pc:sldChg>
      <pc:sldChg chg="addSp modSp mod">
        <pc:chgData name="Rochell Rowe" userId="10491551-3cda-4ace-8281-c05e92e983ba" providerId="ADAL" clId="{3960C78E-75F0-4428-853B-011D1C41161E}" dt="2022-04-20T11:32:03.409" v="1689" actId="1076"/>
        <pc:sldMkLst>
          <pc:docMk/>
          <pc:sldMk cId="3310993715" sldId="264"/>
        </pc:sldMkLst>
        <pc:spChg chg="mod">
          <ac:chgData name="Rochell Rowe" userId="10491551-3cda-4ace-8281-c05e92e983ba" providerId="ADAL" clId="{3960C78E-75F0-4428-853B-011D1C41161E}" dt="2022-04-20T11:32:03.409" v="1689" actId="1076"/>
          <ac:spMkLst>
            <pc:docMk/>
            <pc:sldMk cId="3310993715" sldId="264"/>
            <ac:spMk id="2" creationId="{6ECD214B-44AA-7A45-B58C-C2CD19CE755C}"/>
          </ac:spMkLst>
        </pc:spChg>
        <pc:spChg chg="add mod">
          <ac:chgData name="Rochell Rowe" userId="10491551-3cda-4ace-8281-c05e92e983ba" providerId="ADAL" clId="{3960C78E-75F0-4428-853B-011D1C41161E}" dt="2022-04-20T11:31:53.247" v="1681" actId="1076"/>
          <ac:spMkLst>
            <pc:docMk/>
            <pc:sldMk cId="3310993715" sldId="264"/>
            <ac:spMk id="3" creationId="{530E20DA-1BA9-4F49-B6B1-3D07168DA021}"/>
          </ac:spMkLst>
        </pc:spChg>
      </pc:sldChg>
      <pc:sldChg chg="del">
        <pc:chgData name="Rochell Rowe" userId="10491551-3cda-4ace-8281-c05e92e983ba" providerId="ADAL" clId="{3960C78E-75F0-4428-853B-011D1C41161E}" dt="2022-04-20T11:32:12.414" v="1691" actId="47"/>
        <pc:sldMkLst>
          <pc:docMk/>
          <pc:sldMk cId="3215470545" sldId="265"/>
        </pc:sldMkLst>
      </pc:sldChg>
      <pc:sldChg chg="del">
        <pc:chgData name="Rochell Rowe" userId="10491551-3cda-4ace-8281-c05e92e983ba" providerId="ADAL" clId="{3960C78E-75F0-4428-853B-011D1C41161E}" dt="2022-04-20T11:32:12.272" v="1690" actId="47"/>
        <pc:sldMkLst>
          <pc:docMk/>
          <pc:sldMk cId="4226430436" sldId="267"/>
        </pc:sldMkLst>
      </pc:sldChg>
      <pc:sldChg chg="delSp modSp del mod ord">
        <pc:chgData name="Rochell Rowe" userId="10491551-3cda-4ace-8281-c05e92e983ba" providerId="ADAL" clId="{3960C78E-75F0-4428-853B-011D1C41161E}" dt="2022-04-20T11:30:39.395" v="1655" actId="47"/>
        <pc:sldMkLst>
          <pc:docMk/>
          <pc:sldMk cId="3203920019" sldId="268"/>
        </pc:sldMkLst>
        <pc:spChg chg="mod">
          <ac:chgData name="Rochell Rowe" userId="10491551-3cda-4ace-8281-c05e92e983ba" providerId="ADAL" clId="{3960C78E-75F0-4428-853B-011D1C41161E}" dt="2022-04-20T11:27:59.083" v="1617" actId="403"/>
          <ac:spMkLst>
            <pc:docMk/>
            <pc:sldMk cId="3203920019" sldId="268"/>
            <ac:spMk id="2" creationId="{9E45882A-F577-1242-AA2E-2AA8F14B7E8F}"/>
          </ac:spMkLst>
        </pc:spChg>
        <pc:spChg chg="del">
          <ac:chgData name="Rochell Rowe" userId="10491551-3cda-4ace-8281-c05e92e983ba" providerId="ADAL" clId="{3960C78E-75F0-4428-853B-011D1C41161E}" dt="2022-04-20T11:27:27.188" v="1596" actId="478"/>
          <ac:spMkLst>
            <pc:docMk/>
            <pc:sldMk cId="3203920019" sldId="268"/>
            <ac:spMk id="3" creationId="{4B14354B-4972-0449-B7A0-43869A94A756}"/>
          </ac:spMkLst>
        </pc:spChg>
        <pc:spChg chg="del">
          <ac:chgData name="Rochell Rowe" userId="10491551-3cda-4ace-8281-c05e92e983ba" providerId="ADAL" clId="{3960C78E-75F0-4428-853B-011D1C41161E}" dt="2022-04-20T11:27:25.125" v="1595" actId="478"/>
          <ac:spMkLst>
            <pc:docMk/>
            <pc:sldMk cId="3203920019" sldId="268"/>
            <ac:spMk id="4" creationId="{B90C04EA-61B1-9748-9804-A423F71057CE}"/>
          </ac:spMkLst>
        </pc:spChg>
      </pc:sldChg>
      <pc:sldChg chg="del">
        <pc:chgData name="Rochell Rowe" userId="10491551-3cda-4ace-8281-c05e92e983ba" providerId="ADAL" clId="{3960C78E-75F0-4428-853B-011D1C41161E}" dt="2022-04-20T11:30:57.575" v="1657" actId="47"/>
        <pc:sldMkLst>
          <pc:docMk/>
          <pc:sldMk cId="2121279880" sldId="319"/>
        </pc:sldMkLst>
      </pc:sldChg>
      <pc:sldChg chg="modNotesTx">
        <pc:chgData name="Rochell Rowe" userId="10491551-3cda-4ace-8281-c05e92e983ba" providerId="ADAL" clId="{3960C78E-75F0-4428-853B-011D1C41161E}" dt="2022-04-28T15:51:32.156" v="1719" actId="20577"/>
        <pc:sldMkLst>
          <pc:docMk/>
          <pc:sldMk cId="4094013579" sldId="320"/>
        </pc:sldMkLst>
      </pc:sldChg>
      <pc:sldChg chg="addSp delSp modSp mod ord modNotesTx">
        <pc:chgData name="Rochell Rowe" userId="10491551-3cda-4ace-8281-c05e92e983ba" providerId="ADAL" clId="{3960C78E-75F0-4428-853B-011D1C41161E}" dt="2022-04-28T15:51:29.025" v="1718" actId="20577"/>
        <pc:sldMkLst>
          <pc:docMk/>
          <pc:sldMk cId="248385517" sldId="322"/>
        </pc:sldMkLst>
        <pc:spChg chg="mod">
          <ac:chgData name="Rochell Rowe" userId="10491551-3cda-4ace-8281-c05e92e983ba" providerId="ADAL" clId="{3960C78E-75F0-4428-853B-011D1C41161E}" dt="2022-04-20T10:56:28.566" v="64" actId="20577"/>
          <ac:spMkLst>
            <pc:docMk/>
            <pc:sldMk cId="248385517" sldId="322"/>
            <ac:spMk id="2" creationId="{11CAB775-6066-1E44-B3C0-31951BC93E32}"/>
          </ac:spMkLst>
        </pc:spChg>
        <pc:spChg chg="del">
          <ac:chgData name="Rochell Rowe" userId="10491551-3cda-4ace-8281-c05e92e983ba" providerId="ADAL" clId="{3960C78E-75F0-4428-853B-011D1C41161E}" dt="2022-04-20T10:55:57.895" v="36" actId="478"/>
          <ac:spMkLst>
            <pc:docMk/>
            <pc:sldMk cId="248385517" sldId="322"/>
            <ac:spMk id="3" creationId="{DEC2636C-0741-4B4F-90A9-835E510FC324}"/>
          </ac:spMkLst>
        </pc:spChg>
        <pc:spChg chg="add mod">
          <ac:chgData name="Rochell Rowe" userId="10491551-3cda-4ace-8281-c05e92e983ba" providerId="ADAL" clId="{3960C78E-75F0-4428-853B-011D1C41161E}" dt="2022-04-20T10:55:53.840" v="35"/>
          <ac:spMkLst>
            <pc:docMk/>
            <pc:sldMk cId="248385517" sldId="322"/>
            <ac:spMk id="16" creationId="{344FA3E6-5960-48AB-91DC-419DE70FD14F}"/>
          </ac:spMkLst>
        </pc:spChg>
      </pc:sldChg>
      <pc:sldChg chg="new del">
        <pc:chgData name="Rochell Rowe" userId="10491551-3cda-4ace-8281-c05e92e983ba" providerId="ADAL" clId="{3960C78E-75F0-4428-853B-011D1C41161E}" dt="2022-04-20T11:30:59.769" v="1658" actId="47"/>
        <pc:sldMkLst>
          <pc:docMk/>
          <pc:sldMk cId="1765647358" sldId="323"/>
        </pc:sldMkLst>
      </pc:sldChg>
      <pc:sldChg chg="addSp delSp modSp add mod">
        <pc:chgData name="Rochell Rowe" userId="10491551-3cda-4ace-8281-c05e92e983ba" providerId="ADAL" clId="{3960C78E-75F0-4428-853B-011D1C41161E}" dt="2022-04-20T11:18:24.947" v="1187" actId="1076"/>
        <pc:sldMkLst>
          <pc:docMk/>
          <pc:sldMk cId="4167299690" sldId="324"/>
        </pc:sldMkLst>
        <pc:spChg chg="mod">
          <ac:chgData name="Rochell Rowe" userId="10491551-3cda-4ace-8281-c05e92e983ba" providerId="ADAL" clId="{3960C78E-75F0-4428-853B-011D1C41161E}" dt="2022-04-20T11:00:09.347" v="194" actId="207"/>
          <ac:spMkLst>
            <pc:docMk/>
            <pc:sldMk cId="4167299690" sldId="324"/>
            <ac:spMk id="2" creationId="{11CAB775-6066-1E44-B3C0-31951BC93E32}"/>
          </ac:spMkLst>
        </pc:spChg>
        <pc:spChg chg="del">
          <ac:chgData name="Rochell Rowe" userId="10491551-3cda-4ace-8281-c05e92e983ba" providerId="ADAL" clId="{3960C78E-75F0-4428-853B-011D1C41161E}" dt="2022-04-20T10:58:40.541" v="87" actId="478"/>
          <ac:spMkLst>
            <pc:docMk/>
            <pc:sldMk cId="4167299690" sldId="324"/>
            <ac:spMk id="4" creationId="{7E038E21-2A34-4B56-B87B-1D6DEF35504A}"/>
          </ac:spMkLst>
        </pc:spChg>
        <pc:spChg chg="del">
          <ac:chgData name="Rochell Rowe" userId="10491551-3cda-4ace-8281-c05e92e983ba" providerId="ADAL" clId="{3960C78E-75F0-4428-853B-011D1C41161E}" dt="2022-04-20T10:58:30.313" v="83" actId="478"/>
          <ac:spMkLst>
            <pc:docMk/>
            <pc:sldMk cId="4167299690" sldId="324"/>
            <ac:spMk id="5" creationId="{516236EC-1113-4024-828D-C8921D8B9A3C}"/>
          </ac:spMkLst>
        </pc:spChg>
        <pc:spChg chg="del">
          <ac:chgData name="Rochell Rowe" userId="10491551-3cda-4ace-8281-c05e92e983ba" providerId="ADAL" clId="{3960C78E-75F0-4428-853B-011D1C41161E}" dt="2022-04-20T10:58:30.313" v="83" actId="478"/>
          <ac:spMkLst>
            <pc:docMk/>
            <pc:sldMk cId="4167299690" sldId="324"/>
            <ac:spMk id="6" creationId="{5FD9A593-E732-43D1-8C5A-725B8864829F}"/>
          </ac:spMkLst>
        </pc:spChg>
        <pc:spChg chg="del">
          <ac:chgData name="Rochell Rowe" userId="10491551-3cda-4ace-8281-c05e92e983ba" providerId="ADAL" clId="{3960C78E-75F0-4428-853B-011D1C41161E}" dt="2022-04-20T10:58:30.313" v="83" actId="478"/>
          <ac:spMkLst>
            <pc:docMk/>
            <pc:sldMk cId="4167299690" sldId="324"/>
            <ac:spMk id="7" creationId="{DD594F79-652E-41B2-BD7F-95DD7A08D5B8}"/>
          </ac:spMkLst>
        </pc:spChg>
        <pc:spChg chg="del mod">
          <ac:chgData name="Rochell Rowe" userId="10491551-3cda-4ace-8281-c05e92e983ba" providerId="ADAL" clId="{3960C78E-75F0-4428-853B-011D1C41161E}" dt="2022-04-20T10:58:36.372" v="85" actId="478"/>
          <ac:spMkLst>
            <pc:docMk/>
            <pc:sldMk cId="4167299690" sldId="324"/>
            <ac:spMk id="8" creationId="{7155D3DD-A481-44B1-8E81-9F5599F0917C}"/>
          </ac:spMkLst>
        </pc:spChg>
        <pc:spChg chg="del">
          <ac:chgData name="Rochell Rowe" userId="10491551-3cda-4ace-8281-c05e92e983ba" providerId="ADAL" clId="{3960C78E-75F0-4428-853B-011D1C41161E}" dt="2022-04-20T10:58:38.112" v="86" actId="478"/>
          <ac:spMkLst>
            <pc:docMk/>
            <pc:sldMk cId="4167299690" sldId="324"/>
            <ac:spMk id="9" creationId="{33661304-4C7B-4C07-9CEC-55D0C64CC2B9}"/>
          </ac:spMkLst>
        </pc:spChg>
        <pc:spChg chg="del">
          <ac:chgData name="Rochell Rowe" userId="10491551-3cda-4ace-8281-c05e92e983ba" providerId="ADAL" clId="{3960C78E-75F0-4428-853B-011D1C41161E}" dt="2022-04-20T10:58:27.501" v="82" actId="478"/>
          <ac:spMkLst>
            <pc:docMk/>
            <pc:sldMk cId="4167299690" sldId="324"/>
            <ac:spMk id="11" creationId="{34A3C8B0-DA58-4640-9116-09E700356C6B}"/>
          </ac:spMkLst>
        </pc:spChg>
        <pc:graphicFrameChg chg="add mod modGraphic">
          <ac:chgData name="Rochell Rowe" userId="10491551-3cda-4ace-8281-c05e92e983ba" providerId="ADAL" clId="{3960C78E-75F0-4428-853B-011D1C41161E}" dt="2022-04-20T11:18:24.947" v="1187" actId="1076"/>
          <ac:graphicFrameMkLst>
            <pc:docMk/>
            <pc:sldMk cId="4167299690" sldId="324"/>
            <ac:graphicFrameMk id="3" creationId="{365C8F82-C89F-4F2E-A9ED-2DC8B87144BC}"/>
          </ac:graphicFrameMkLst>
        </pc:graphicFrameChg>
      </pc:sldChg>
      <pc:sldChg chg="addSp modSp new mod">
        <pc:chgData name="Rochell Rowe" userId="10491551-3cda-4ace-8281-c05e92e983ba" providerId="ADAL" clId="{3960C78E-75F0-4428-853B-011D1C41161E}" dt="2022-04-20T11:30:21.214" v="1654" actId="404"/>
        <pc:sldMkLst>
          <pc:docMk/>
          <pc:sldMk cId="3734323062" sldId="325"/>
        </pc:sldMkLst>
        <pc:spChg chg="add mod">
          <ac:chgData name="Rochell Rowe" userId="10491551-3cda-4ace-8281-c05e92e983ba" providerId="ADAL" clId="{3960C78E-75F0-4428-853B-011D1C41161E}" dt="2022-04-20T11:28:50.353" v="1634" actId="403"/>
          <ac:spMkLst>
            <pc:docMk/>
            <pc:sldMk cId="3734323062" sldId="325"/>
            <ac:spMk id="2" creationId="{B7CC2CA3-72AC-4D6C-8338-79ACB437212E}"/>
          </ac:spMkLst>
        </pc:spChg>
        <pc:spChg chg="add mod">
          <ac:chgData name="Rochell Rowe" userId="10491551-3cda-4ace-8281-c05e92e983ba" providerId="ADAL" clId="{3960C78E-75F0-4428-853B-011D1C41161E}" dt="2022-04-20T11:30:21.214" v="1654" actId="404"/>
          <ac:spMkLst>
            <pc:docMk/>
            <pc:sldMk cId="3734323062" sldId="325"/>
            <ac:spMk id="3" creationId="{67557D65-8B43-425E-A93E-8AFFFD5B66FB}"/>
          </ac:spMkLst>
        </pc:spChg>
      </pc:sldChg>
    </pc:docChg>
  </pc:docChgLst>
  <pc:docChgLst>
    <pc:chgData name="Callum Pethick" userId="0047eac2-5fa4-4195-9992-118eb3e42138" providerId="ADAL" clId="{B806BDD0-3D20-4EB8-BCB8-BF08143E4F27}"/>
    <pc:docChg chg="modSld">
      <pc:chgData name="Callum Pethick" userId="0047eac2-5fa4-4195-9992-118eb3e42138" providerId="ADAL" clId="{B806BDD0-3D20-4EB8-BCB8-BF08143E4F27}" dt="2022-04-20T11:38:42.370" v="9" actId="1076"/>
      <pc:docMkLst>
        <pc:docMk/>
      </pc:docMkLst>
      <pc:sldChg chg="modSp mod">
        <pc:chgData name="Callum Pethick" userId="0047eac2-5fa4-4195-9992-118eb3e42138" providerId="ADAL" clId="{B806BDD0-3D20-4EB8-BCB8-BF08143E4F27}" dt="2022-04-20T11:38:42.370" v="9" actId="1076"/>
        <pc:sldMkLst>
          <pc:docMk/>
          <pc:sldMk cId="4167299690" sldId="324"/>
        </pc:sldMkLst>
        <pc:spChg chg="mod">
          <ac:chgData name="Callum Pethick" userId="0047eac2-5fa4-4195-9992-118eb3e42138" providerId="ADAL" clId="{B806BDD0-3D20-4EB8-BCB8-BF08143E4F27}" dt="2022-04-20T11:38:19.380" v="1" actId="1076"/>
          <ac:spMkLst>
            <pc:docMk/>
            <pc:sldMk cId="4167299690" sldId="324"/>
            <ac:spMk id="2" creationId="{11CAB775-6066-1E44-B3C0-31951BC93E32}"/>
          </ac:spMkLst>
        </pc:spChg>
        <pc:graphicFrameChg chg="mod modGraphic">
          <ac:chgData name="Callum Pethick" userId="0047eac2-5fa4-4195-9992-118eb3e42138" providerId="ADAL" clId="{B806BDD0-3D20-4EB8-BCB8-BF08143E4F27}" dt="2022-04-20T11:38:42.370" v="9" actId="1076"/>
          <ac:graphicFrameMkLst>
            <pc:docMk/>
            <pc:sldMk cId="4167299690" sldId="324"/>
            <ac:graphicFrameMk id="3" creationId="{365C8F82-C89F-4F2E-A9ED-2DC8B87144BC}"/>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514A3AA-F54A-4740-BB4A-5277DAD5355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50A68F7-52B1-CF42-8CD3-770068AE2DD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950590C-AC2E-E14E-B420-DE6D9EE4E219}" type="datetimeFigureOut">
              <a:rPr lang="en-US" smtClean="0"/>
              <a:t>4/28/2022</a:t>
            </a:fld>
            <a:endParaRPr lang="en-US"/>
          </a:p>
        </p:txBody>
      </p:sp>
      <p:sp>
        <p:nvSpPr>
          <p:cNvPr id="4" name="Footer Placeholder 3">
            <a:extLst>
              <a:ext uri="{FF2B5EF4-FFF2-40B4-BE49-F238E27FC236}">
                <a16:creationId xmlns:a16="http://schemas.microsoft.com/office/drawing/2014/main" id="{98EF66EE-216E-ED40-BEE3-ECDEB7B5DD8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60E4A3D-0707-1F4F-98C1-5DBB16694BC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C827C7F-F8C2-8F40-8D3D-8825FADB2ED4}" type="slidenum">
              <a:rPr lang="en-US" smtClean="0"/>
              <a:t>‹#›</a:t>
            </a:fld>
            <a:endParaRPr lang="en-US"/>
          </a:p>
        </p:txBody>
      </p:sp>
    </p:spTree>
    <p:extLst>
      <p:ext uri="{BB962C8B-B14F-4D97-AF65-F5344CB8AC3E}">
        <p14:creationId xmlns:p14="http://schemas.microsoft.com/office/powerpoint/2010/main" val="6722396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455776-5F2E-410D-B3F0-BA1BF9C771D5}" type="datetimeFigureOut">
              <a:rPr lang="en-GB" smtClean="0"/>
              <a:t>28/04/2022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6F865D-7365-4154-AB16-D183CD3BC445}" type="slidenum">
              <a:rPr lang="en-GB" smtClean="0"/>
              <a:t>‹#›</a:t>
            </a:fld>
            <a:endParaRPr lang="en-GB"/>
          </a:p>
        </p:txBody>
      </p:sp>
    </p:spTree>
    <p:extLst>
      <p:ext uri="{BB962C8B-B14F-4D97-AF65-F5344CB8AC3E}">
        <p14:creationId xmlns:p14="http://schemas.microsoft.com/office/powerpoint/2010/main" val="19181219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16F865D-7365-4154-AB16-D183CD3BC445}" type="slidenum">
              <a:rPr lang="en-GB" smtClean="0"/>
              <a:t>1</a:t>
            </a:fld>
            <a:endParaRPr lang="en-GB"/>
          </a:p>
        </p:txBody>
      </p:sp>
    </p:spTree>
    <p:extLst>
      <p:ext uri="{BB962C8B-B14F-4D97-AF65-F5344CB8AC3E}">
        <p14:creationId xmlns:p14="http://schemas.microsoft.com/office/powerpoint/2010/main" val="1678310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16F865D-7365-4154-AB16-D183CD3BC445}" type="slidenum">
              <a:rPr lang="en-GB" smtClean="0"/>
              <a:t>2</a:t>
            </a:fld>
            <a:endParaRPr lang="en-GB"/>
          </a:p>
        </p:txBody>
      </p:sp>
    </p:spTree>
    <p:extLst>
      <p:ext uri="{BB962C8B-B14F-4D97-AF65-F5344CB8AC3E}">
        <p14:creationId xmlns:p14="http://schemas.microsoft.com/office/powerpoint/2010/main" val="14306173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16F865D-7365-4154-AB16-D183CD3BC445}" type="slidenum">
              <a:rPr lang="en-GB" smtClean="0"/>
              <a:t>3</a:t>
            </a:fld>
            <a:endParaRPr lang="en-GB"/>
          </a:p>
        </p:txBody>
      </p:sp>
    </p:spTree>
    <p:extLst>
      <p:ext uri="{BB962C8B-B14F-4D97-AF65-F5344CB8AC3E}">
        <p14:creationId xmlns:p14="http://schemas.microsoft.com/office/powerpoint/2010/main" val="4187059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16F865D-7365-4154-AB16-D183CD3BC445}" type="slidenum">
              <a:rPr lang="en-GB" smtClean="0"/>
              <a:t>4</a:t>
            </a:fld>
            <a:endParaRPr lang="en-GB"/>
          </a:p>
        </p:txBody>
      </p:sp>
    </p:spTree>
    <p:extLst>
      <p:ext uri="{BB962C8B-B14F-4D97-AF65-F5344CB8AC3E}">
        <p14:creationId xmlns:p14="http://schemas.microsoft.com/office/powerpoint/2010/main" val="27542107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tx1"/>
        </a:solidFill>
        <a:effectLst/>
      </p:bgPr>
    </p:bg>
    <p:spTree>
      <p:nvGrpSpPr>
        <p:cNvPr id="1" name=""/>
        <p:cNvGrpSpPr/>
        <p:nvPr/>
      </p:nvGrpSpPr>
      <p:grpSpPr>
        <a:xfrm>
          <a:off x="0" y="0"/>
          <a:ext cx="0" cy="0"/>
          <a:chOff x="0" y="0"/>
          <a:chExt cx="0" cy="0"/>
        </a:xfrm>
      </p:grpSpPr>
      <p:pic>
        <p:nvPicPr>
          <p:cNvPr id="7" name="Picture 6" descr="Logo&#10;&#10;Description automatically generated">
            <a:extLst>
              <a:ext uri="{FF2B5EF4-FFF2-40B4-BE49-F238E27FC236}">
                <a16:creationId xmlns:a16="http://schemas.microsoft.com/office/drawing/2014/main" id="{734A7F31-D283-D24C-A0F1-4B5F8F822754}"/>
              </a:ext>
            </a:extLst>
          </p:cNvPr>
          <p:cNvPicPr>
            <a:picLocks noChangeAspect="1"/>
          </p:cNvPicPr>
          <p:nvPr userDrawn="1"/>
        </p:nvPicPr>
        <p:blipFill>
          <a:blip r:embed="rId2"/>
          <a:stretch>
            <a:fillRect/>
          </a:stretch>
        </p:blipFill>
        <p:spPr>
          <a:xfrm>
            <a:off x="526092" y="445977"/>
            <a:ext cx="1528697" cy="384134"/>
          </a:xfrm>
          <a:prstGeom prst="rect">
            <a:avLst/>
          </a:prstGeom>
        </p:spPr>
      </p:pic>
    </p:spTree>
    <p:extLst>
      <p:ext uri="{BB962C8B-B14F-4D97-AF65-F5344CB8AC3E}">
        <p14:creationId xmlns:p14="http://schemas.microsoft.com/office/powerpoint/2010/main" val="3140327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tx1"/>
        </a:solidFill>
        <a:effectLst/>
      </p:bgPr>
    </p:bg>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E670146C-2176-E143-B0DA-EA47FBB6F0D5}"/>
              </a:ext>
            </a:extLst>
          </p:cNvPr>
          <p:cNvPicPr>
            <a:picLocks noChangeAspect="1"/>
          </p:cNvPicPr>
          <p:nvPr userDrawn="1"/>
        </p:nvPicPr>
        <p:blipFill>
          <a:blip r:embed="rId2"/>
          <a:stretch>
            <a:fillRect/>
          </a:stretch>
        </p:blipFill>
        <p:spPr>
          <a:xfrm rot="10800000">
            <a:off x="0" y="0"/>
            <a:ext cx="12192000" cy="6858000"/>
          </a:xfrm>
          <a:prstGeom prst="rect">
            <a:avLst/>
          </a:prstGeom>
        </p:spPr>
      </p:pic>
      <p:pic>
        <p:nvPicPr>
          <p:cNvPr id="7" name="Picture 6" descr="Logo&#10;&#10;Description automatically generated">
            <a:extLst>
              <a:ext uri="{FF2B5EF4-FFF2-40B4-BE49-F238E27FC236}">
                <a16:creationId xmlns:a16="http://schemas.microsoft.com/office/drawing/2014/main" id="{734A7F31-D283-D24C-A0F1-4B5F8F822754}"/>
              </a:ext>
            </a:extLst>
          </p:cNvPr>
          <p:cNvPicPr>
            <a:picLocks noChangeAspect="1"/>
          </p:cNvPicPr>
          <p:nvPr userDrawn="1"/>
        </p:nvPicPr>
        <p:blipFill>
          <a:blip r:embed="rId3"/>
          <a:stretch>
            <a:fillRect/>
          </a:stretch>
        </p:blipFill>
        <p:spPr>
          <a:xfrm>
            <a:off x="526092" y="445977"/>
            <a:ext cx="1528697" cy="384134"/>
          </a:xfrm>
          <a:prstGeom prst="rect">
            <a:avLst/>
          </a:prstGeom>
        </p:spPr>
      </p:pic>
    </p:spTree>
    <p:extLst>
      <p:ext uri="{BB962C8B-B14F-4D97-AF65-F5344CB8AC3E}">
        <p14:creationId xmlns:p14="http://schemas.microsoft.com/office/powerpoint/2010/main" val="3574111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pic>
        <p:nvPicPr>
          <p:cNvPr id="7" name="Picture 6" descr="Logo&#10;&#10;Description automatically generated">
            <a:extLst>
              <a:ext uri="{FF2B5EF4-FFF2-40B4-BE49-F238E27FC236}">
                <a16:creationId xmlns:a16="http://schemas.microsoft.com/office/drawing/2014/main" id="{E53D5056-0EDF-C142-AC7F-C185037CD718}"/>
              </a:ext>
            </a:extLst>
          </p:cNvPr>
          <p:cNvPicPr>
            <a:picLocks noChangeAspect="1"/>
          </p:cNvPicPr>
          <p:nvPr userDrawn="1"/>
        </p:nvPicPr>
        <p:blipFill>
          <a:blip r:embed="rId2"/>
          <a:stretch>
            <a:fillRect/>
          </a:stretch>
        </p:blipFill>
        <p:spPr>
          <a:xfrm>
            <a:off x="526093" y="445977"/>
            <a:ext cx="1528697" cy="384134"/>
          </a:xfrm>
          <a:prstGeom prst="rect">
            <a:avLst/>
          </a:prstGeom>
        </p:spPr>
      </p:pic>
    </p:spTree>
    <p:extLst>
      <p:ext uri="{BB962C8B-B14F-4D97-AF65-F5344CB8AC3E}">
        <p14:creationId xmlns:p14="http://schemas.microsoft.com/office/powerpoint/2010/main" val="168175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8" name="Picture 7" descr="Logo&#10;&#10;Description automatically generated">
            <a:extLst>
              <a:ext uri="{FF2B5EF4-FFF2-40B4-BE49-F238E27FC236}">
                <a16:creationId xmlns:a16="http://schemas.microsoft.com/office/drawing/2014/main" id="{5D299E6D-E0BA-2641-8CE2-0EDE0C1D3A6E}"/>
              </a:ext>
            </a:extLst>
          </p:cNvPr>
          <p:cNvPicPr>
            <a:picLocks noChangeAspect="1"/>
          </p:cNvPicPr>
          <p:nvPr userDrawn="1"/>
        </p:nvPicPr>
        <p:blipFill>
          <a:blip r:embed="rId2"/>
          <a:stretch>
            <a:fillRect/>
          </a:stretch>
        </p:blipFill>
        <p:spPr>
          <a:xfrm>
            <a:off x="526093" y="445977"/>
            <a:ext cx="1528697" cy="384134"/>
          </a:xfrm>
          <a:prstGeom prst="rect">
            <a:avLst/>
          </a:prstGeom>
        </p:spPr>
      </p:pic>
    </p:spTree>
    <p:extLst>
      <p:ext uri="{BB962C8B-B14F-4D97-AF65-F5344CB8AC3E}">
        <p14:creationId xmlns:p14="http://schemas.microsoft.com/office/powerpoint/2010/main" val="507801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tx2"/>
        </a:solidFill>
        <a:effectLst/>
      </p:bgPr>
    </p:bg>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E8AC1870-FC6D-9647-8B65-F61C3008C1C5}"/>
              </a:ext>
            </a:extLst>
          </p:cNvPr>
          <p:cNvPicPr>
            <a:picLocks noChangeAspect="1"/>
          </p:cNvPicPr>
          <p:nvPr userDrawn="1"/>
        </p:nvPicPr>
        <p:blipFill>
          <a:blip r:embed="rId2"/>
          <a:stretch>
            <a:fillRect/>
          </a:stretch>
        </p:blipFill>
        <p:spPr>
          <a:xfrm>
            <a:off x="526093" y="445977"/>
            <a:ext cx="1528697" cy="384134"/>
          </a:xfrm>
          <a:prstGeom prst="rect">
            <a:avLst/>
          </a:prstGeom>
        </p:spPr>
      </p:pic>
    </p:spTree>
    <p:extLst>
      <p:ext uri="{BB962C8B-B14F-4D97-AF65-F5344CB8AC3E}">
        <p14:creationId xmlns:p14="http://schemas.microsoft.com/office/powerpoint/2010/main" val="1225134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1"/>
        </a:solidFill>
        <a:effectLst/>
      </p:bgPr>
    </p:bg>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E8AC1870-FC6D-9647-8B65-F61C3008C1C5}"/>
              </a:ext>
            </a:extLst>
          </p:cNvPr>
          <p:cNvPicPr>
            <a:picLocks noChangeAspect="1"/>
          </p:cNvPicPr>
          <p:nvPr userDrawn="1"/>
        </p:nvPicPr>
        <p:blipFill>
          <a:blip r:embed="rId2"/>
          <a:stretch>
            <a:fillRect/>
          </a:stretch>
        </p:blipFill>
        <p:spPr>
          <a:xfrm>
            <a:off x="526093" y="445977"/>
            <a:ext cx="1528697" cy="384134"/>
          </a:xfrm>
          <a:prstGeom prst="rect">
            <a:avLst/>
          </a:prstGeom>
        </p:spPr>
      </p:pic>
    </p:spTree>
    <p:extLst>
      <p:ext uri="{BB962C8B-B14F-4D97-AF65-F5344CB8AC3E}">
        <p14:creationId xmlns:p14="http://schemas.microsoft.com/office/powerpoint/2010/main" val="29092708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FCED21"/>
        </a:solid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4C9CB414-7E50-9449-B432-B7EB847D1C5A}"/>
              </a:ext>
            </a:extLst>
          </p:cNvPr>
          <p:cNvPicPr>
            <a:picLocks noChangeAspect="1"/>
          </p:cNvPicPr>
          <p:nvPr userDrawn="1"/>
        </p:nvPicPr>
        <p:blipFill>
          <a:blip r:embed="rId2"/>
          <a:stretch>
            <a:fillRect/>
          </a:stretch>
        </p:blipFill>
        <p:spPr>
          <a:xfrm>
            <a:off x="526093" y="445977"/>
            <a:ext cx="1528697" cy="384134"/>
          </a:xfrm>
          <a:prstGeom prst="rect">
            <a:avLst/>
          </a:prstGeom>
        </p:spPr>
      </p:pic>
    </p:spTree>
    <p:extLst>
      <p:ext uri="{BB962C8B-B14F-4D97-AF65-F5344CB8AC3E}">
        <p14:creationId xmlns:p14="http://schemas.microsoft.com/office/powerpoint/2010/main" val="3701171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tx1"/>
        </a:solidFill>
        <a:effectLst/>
      </p:bgPr>
    </p:bg>
    <p:spTree>
      <p:nvGrpSpPr>
        <p:cNvPr id="1" name=""/>
        <p:cNvGrpSpPr/>
        <p:nvPr/>
      </p:nvGrpSpPr>
      <p:grpSpPr>
        <a:xfrm>
          <a:off x="0" y="0"/>
          <a:ext cx="0" cy="0"/>
          <a:chOff x="0" y="0"/>
          <a:chExt cx="0" cy="0"/>
        </a:xfrm>
      </p:grpSpPr>
      <p:pic>
        <p:nvPicPr>
          <p:cNvPr id="3" name="Picture 2" descr="Shape&#10;&#10;Description automatically generated">
            <a:extLst>
              <a:ext uri="{FF2B5EF4-FFF2-40B4-BE49-F238E27FC236}">
                <a16:creationId xmlns:a16="http://schemas.microsoft.com/office/drawing/2014/main" id="{32DBCCF2-49DE-7048-AE5F-23320480DFF4}"/>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Picture 6" descr="Logo&#10;&#10;Description automatically generated">
            <a:extLst>
              <a:ext uri="{FF2B5EF4-FFF2-40B4-BE49-F238E27FC236}">
                <a16:creationId xmlns:a16="http://schemas.microsoft.com/office/drawing/2014/main" id="{734A7F31-D283-D24C-A0F1-4B5F8F822754}"/>
              </a:ext>
            </a:extLst>
          </p:cNvPr>
          <p:cNvPicPr>
            <a:picLocks noChangeAspect="1"/>
          </p:cNvPicPr>
          <p:nvPr userDrawn="1"/>
        </p:nvPicPr>
        <p:blipFill>
          <a:blip r:embed="rId3"/>
          <a:stretch>
            <a:fillRect/>
          </a:stretch>
        </p:blipFill>
        <p:spPr>
          <a:xfrm>
            <a:off x="526092" y="445977"/>
            <a:ext cx="1528697" cy="384134"/>
          </a:xfrm>
          <a:prstGeom prst="rect">
            <a:avLst/>
          </a:prstGeom>
        </p:spPr>
      </p:pic>
    </p:spTree>
    <p:extLst>
      <p:ext uri="{BB962C8B-B14F-4D97-AF65-F5344CB8AC3E}">
        <p14:creationId xmlns:p14="http://schemas.microsoft.com/office/powerpoint/2010/main" val="6433943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tx1"/>
        </a:solidFill>
        <a:effectLst/>
      </p:bgPr>
    </p:bg>
    <p:spTree>
      <p:nvGrpSpPr>
        <p:cNvPr id="1" name=""/>
        <p:cNvGrpSpPr/>
        <p:nvPr/>
      </p:nvGrpSpPr>
      <p:grpSpPr>
        <a:xfrm>
          <a:off x="0" y="0"/>
          <a:ext cx="0" cy="0"/>
          <a:chOff x="0" y="0"/>
          <a:chExt cx="0" cy="0"/>
        </a:xfrm>
      </p:grpSpPr>
      <p:pic>
        <p:nvPicPr>
          <p:cNvPr id="4" name="Picture 3" descr="Shape&#10;&#10;Description automatically generated with low confidence">
            <a:extLst>
              <a:ext uri="{FF2B5EF4-FFF2-40B4-BE49-F238E27FC236}">
                <a16:creationId xmlns:a16="http://schemas.microsoft.com/office/drawing/2014/main" id="{B6145B6F-473D-F147-9525-06F86A7268A7}"/>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Picture 6" descr="Logo&#10;&#10;Description automatically generated">
            <a:extLst>
              <a:ext uri="{FF2B5EF4-FFF2-40B4-BE49-F238E27FC236}">
                <a16:creationId xmlns:a16="http://schemas.microsoft.com/office/drawing/2014/main" id="{734A7F31-D283-D24C-A0F1-4B5F8F822754}"/>
              </a:ext>
            </a:extLst>
          </p:cNvPr>
          <p:cNvPicPr>
            <a:picLocks noChangeAspect="1"/>
          </p:cNvPicPr>
          <p:nvPr userDrawn="1"/>
        </p:nvPicPr>
        <p:blipFill>
          <a:blip r:embed="rId3"/>
          <a:stretch>
            <a:fillRect/>
          </a:stretch>
        </p:blipFill>
        <p:spPr>
          <a:xfrm>
            <a:off x="526092" y="445977"/>
            <a:ext cx="1528697" cy="384134"/>
          </a:xfrm>
          <a:prstGeom prst="rect">
            <a:avLst/>
          </a:prstGeom>
        </p:spPr>
      </p:pic>
    </p:spTree>
    <p:extLst>
      <p:ext uri="{BB962C8B-B14F-4D97-AF65-F5344CB8AC3E}">
        <p14:creationId xmlns:p14="http://schemas.microsoft.com/office/powerpoint/2010/main" val="448810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chemeClr val="tx1"/>
        </a:solidFill>
        <a:effectLst/>
      </p:bgPr>
    </p:bg>
    <p:spTree>
      <p:nvGrpSpPr>
        <p:cNvPr id="1" name=""/>
        <p:cNvGrpSpPr/>
        <p:nvPr/>
      </p:nvGrpSpPr>
      <p:grpSpPr>
        <a:xfrm>
          <a:off x="0" y="0"/>
          <a:ext cx="0" cy="0"/>
          <a:chOff x="0" y="0"/>
          <a:chExt cx="0" cy="0"/>
        </a:xfrm>
      </p:grpSpPr>
      <p:pic>
        <p:nvPicPr>
          <p:cNvPr id="3" name="Picture 2" descr="Circle&#10;&#10;Description automatically generated with medium confidence">
            <a:extLst>
              <a:ext uri="{FF2B5EF4-FFF2-40B4-BE49-F238E27FC236}">
                <a16:creationId xmlns:a16="http://schemas.microsoft.com/office/drawing/2014/main" id="{52D019BE-074F-DC40-8594-98E0428CE43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Picture 6" descr="Logo&#10;&#10;Description automatically generated">
            <a:extLst>
              <a:ext uri="{FF2B5EF4-FFF2-40B4-BE49-F238E27FC236}">
                <a16:creationId xmlns:a16="http://schemas.microsoft.com/office/drawing/2014/main" id="{734A7F31-D283-D24C-A0F1-4B5F8F822754}"/>
              </a:ext>
            </a:extLst>
          </p:cNvPr>
          <p:cNvPicPr>
            <a:picLocks noChangeAspect="1"/>
          </p:cNvPicPr>
          <p:nvPr userDrawn="1"/>
        </p:nvPicPr>
        <p:blipFill>
          <a:blip r:embed="rId3"/>
          <a:stretch>
            <a:fillRect/>
          </a:stretch>
        </p:blipFill>
        <p:spPr>
          <a:xfrm>
            <a:off x="526092" y="445977"/>
            <a:ext cx="1528697" cy="384134"/>
          </a:xfrm>
          <a:prstGeom prst="rect">
            <a:avLst/>
          </a:prstGeom>
        </p:spPr>
      </p:pic>
    </p:spTree>
    <p:extLst>
      <p:ext uri="{BB962C8B-B14F-4D97-AF65-F5344CB8AC3E}">
        <p14:creationId xmlns:p14="http://schemas.microsoft.com/office/powerpoint/2010/main" val="34488366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3534351"/>
      </p:ext>
    </p:extLst>
  </p:cSld>
  <p:clrMap bg1="lt1" tx1="dk1" bg2="lt2" tx2="dk2" accent1="accent1" accent2="accent2" accent3="accent3" accent4="accent4" accent5="accent5" accent6="accent6" hlink="hlink" folHlink="folHlink"/>
  <p:sldLayoutIdLst>
    <p:sldLayoutId id="2147483650" r:id="rId1"/>
    <p:sldLayoutId id="2147483653" r:id="rId2"/>
    <p:sldLayoutId id="2147483649" r:id="rId3"/>
    <p:sldLayoutId id="2147483658" r:id="rId4"/>
    <p:sldLayoutId id="2147483651" r:id="rId5"/>
    <p:sldLayoutId id="2147483652" r:id="rId6"/>
    <p:sldLayoutId id="2147483654" r:id="rId7"/>
    <p:sldLayoutId id="2147483655" r:id="rId8"/>
    <p:sldLayoutId id="2147483656" r:id="rId9"/>
    <p:sldLayoutId id="214748365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2811EEF-CA87-2547-B166-E5A9F54AAE57}"/>
              </a:ext>
            </a:extLst>
          </p:cNvPr>
          <p:cNvSpPr txBox="1"/>
          <p:nvPr/>
        </p:nvSpPr>
        <p:spPr>
          <a:xfrm>
            <a:off x="2842838" y="2413337"/>
            <a:ext cx="6506324" cy="1815882"/>
          </a:xfrm>
          <a:prstGeom prst="rect">
            <a:avLst/>
          </a:prstGeom>
          <a:noFill/>
        </p:spPr>
        <p:txBody>
          <a:bodyPr wrap="square" lIns="0" tIns="0" rIns="0" bIns="0" rtlCol="0">
            <a:spAutoFit/>
          </a:bodyPr>
          <a:lstStyle/>
          <a:p>
            <a:pPr algn="ctr"/>
            <a:r>
              <a:rPr lang="en-US" sz="4400" b="1">
                <a:solidFill>
                  <a:schemeClr val="bg1"/>
                </a:solidFill>
                <a:latin typeface="Poppins SemiBold" pitchFamily="2" charset="77"/>
                <a:cs typeface="Poppins SemiBold" pitchFamily="2" charset="77"/>
              </a:rPr>
              <a:t>Challenge and Change Q&amp;A</a:t>
            </a:r>
          </a:p>
          <a:p>
            <a:pPr algn="ctr"/>
            <a:endParaRPr lang="en-US" sz="3000" b="1">
              <a:solidFill>
                <a:schemeClr val="bg1"/>
              </a:solidFill>
              <a:latin typeface="Poppins SemiBold" pitchFamily="2" charset="77"/>
              <a:cs typeface="Poppins SemiBold" pitchFamily="2" charset="77"/>
            </a:endParaRPr>
          </a:p>
        </p:txBody>
      </p:sp>
      <p:sp>
        <p:nvSpPr>
          <p:cNvPr id="3" name="TextBox 2">
            <a:extLst>
              <a:ext uri="{FF2B5EF4-FFF2-40B4-BE49-F238E27FC236}">
                <a16:creationId xmlns:a16="http://schemas.microsoft.com/office/drawing/2014/main" id="{ACCCAF0B-D71A-489F-8C3B-CA5905CBC2CC}"/>
              </a:ext>
            </a:extLst>
          </p:cNvPr>
          <p:cNvSpPr txBox="1"/>
          <p:nvPr/>
        </p:nvSpPr>
        <p:spPr>
          <a:xfrm>
            <a:off x="3893906" y="4304872"/>
            <a:ext cx="6154220" cy="646331"/>
          </a:xfrm>
          <a:prstGeom prst="rect">
            <a:avLst/>
          </a:prstGeom>
          <a:noFill/>
        </p:spPr>
        <p:txBody>
          <a:bodyPr wrap="square" rtlCol="0">
            <a:spAutoFit/>
          </a:bodyPr>
          <a:lstStyle/>
          <a:p>
            <a:r>
              <a:rPr lang="en-US">
                <a:solidFill>
                  <a:schemeClr val="bg1"/>
                </a:solidFill>
                <a:latin typeface="Poppins" panose="00000500000000000000" pitchFamily="2" charset="0"/>
                <a:cs typeface="Poppins" panose="00000500000000000000" pitchFamily="2" charset="0"/>
              </a:rPr>
              <a:t>Rochell Rowe, </a:t>
            </a:r>
          </a:p>
          <a:p>
            <a:r>
              <a:rPr lang="en-US">
                <a:solidFill>
                  <a:schemeClr val="bg1"/>
                </a:solidFill>
                <a:latin typeface="Poppins" panose="00000500000000000000" pitchFamily="2" charset="0"/>
                <a:cs typeface="Poppins" panose="00000500000000000000" pitchFamily="2" charset="0"/>
              </a:rPr>
              <a:t>Youth Led Change Program Lead</a:t>
            </a:r>
            <a:endParaRPr lang="en-GB">
              <a:solidFill>
                <a:schemeClr val="bg1"/>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15930433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person, indoor, wall&#10;&#10;Description automatically generated">
            <a:extLst>
              <a:ext uri="{FF2B5EF4-FFF2-40B4-BE49-F238E27FC236}">
                <a16:creationId xmlns:a16="http://schemas.microsoft.com/office/drawing/2014/main" id="{33E0C614-6DE2-414D-ABC8-A9B7D26D3A15}"/>
              </a:ext>
            </a:extLst>
          </p:cNvPr>
          <p:cNvPicPr>
            <a:picLocks noChangeAspect="1"/>
          </p:cNvPicPr>
          <p:nvPr/>
        </p:nvPicPr>
        <p:blipFill rotWithShape="1">
          <a:blip r:embed="rId3"/>
          <a:srcRect t="22170" r="12497" b="5093"/>
          <a:stretch/>
        </p:blipFill>
        <p:spPr>
          <a:xfrm>
            <a:off x="5930765" y="-1"/>
            <a:ext cx="3388031" cy="3523786"/>
          </a:xfrm>
          <a:prstGeom prst="rect">
            <a:avLst/>
          </a:prstGeom>
        </p:spPr>
      </p:pic>
      <p:pic>
        <p:nvPicPr>
          <p:cNvPr id="15" name="Picture 14">
            <a:extLst>
              <a:ext uri="{FF2B5EF4-FFF2-40B4-BE49-F238E27FC236}">
                <a16:creationId xmlns:a16="http://schemas.microsoft.com/office/drawing/2014/main" id="{E9EE7D01-2A35-425A-B0AC-20A0B16FB53E}"/>
              </a:ext>
            </a:extLst>
          </p:cNvPr>
          <p:cNvPicPr>
            <a:picLocks noChangeAspect="1"/>
          </p:cNvPicPr>
          <p:nvPr/>
        </p:nvPicPr>
        <p:blipFill rotWithShape="1">
          <a:blip r:embed="rId4">
            <a:extLst>
              <a:ext uri="{28A0092B-C50C-407E-A947-70E740481C1C}">
                <a14:useLocalDpi xmlns:a14="http://schemas.microsoft.com/office/drawing/2010/main" val="0"/>
              </a:ext>
            </a:extLst>
          </a:blip>
          <a:srcRect l="8150" t="23923" r="15955" b="10821"/>
          <a:stretch/>
        </p:blipFill>
        <p:spPr>
          <a:xfrm>
            <a:off x="8991600" y="14781"/>
            <a:ext cx="3200400" cy="3669251"/>
          </a:xfrm>
          <a:prstGeom prst="rect">
            <a:avLst/>
          </a:prstGeom>
        </p:spPr>
      </p:pic>
      <p:sp>
        <p:nvSpPr>
          <p:cNvPr id="2" name="TextBox 1">
            <a:extLst>
              <a:ext uri="{FF2B5EF4-FFF2-40B4-BE49-F238E27FC236}">
                <a16:creationId xmlns:a16="http://schemas.microsoft.com/office/drawing/2014/main" id="{11CAB775-6066-1E44-B3C0-31951BC93E32}"/>
              </a:ext>
            </a:extLst>
          </p:cNvPr>
          <p:cNvSpPr txBox="1"/>
          <p:nvPr/>
        </p:nvSpPr>
        <p:spPr>
          <a:xfrm>
            <a:off x="541058" y="1359949"/>
            <a:ext cx="5028470" cy="369332"/>
          </a:xfrm>
          <a:prstGeom prst="rect">
            <a:avLst/>
          </a:prstGeom>
          <a:noFill/>
        </p:spPr>
        <p:txBody>
          <a:bodyPr wrap="square" lIns="0" tIns="0" rIns="0" bIns="0" rtlCol="0">
            <a:spAutoFit/>
          </a:bodyPr>
          <a:lstStyle/>
          <a:p>
            <a:r>
              <a:rPr lang="en-US" sz="2400" b="1">
                <a:solidFill>
                  <a:srgbClr val="00B0E0"/>
                </a:solidFill>
                <a:latin typeface="Poppins SemiBold" pitchFamily="2" charset="77"/>
                <a:cs typeface="Poppins SemiBold" pitchFamily="2" charset="77"/>
              </a:rPr>
              <a:t>Our mission</a:t>
            </a:r>
          </a:p>
        </p:txBody>
      </p:sp>
      <p:pic>
        <p:nvPicPr>
          <p:cNvPr id="11" name="Picture 10" descr="A group of people posing for a photo&#10;&#10;Description automatically generated">
            <a:extLst>
              <a:ext uri="{FF2B5EF4-FFF2-40B4-BE49-F238E27FC236}">
                <a16:creationId xmlns:a16="http://schemas.microsoft.com/office/drawing/2014/main" id="{E429BB69-593E-4269-8B2C-11C064F00795}"/>
              </a:ext>
            </a:extLst>
          </p:cNvPr>
          <p:cNvPicPr>
            <a:picLocks noChangeAspect="1"/>
          </p:cNvPicPr>
          <p:nvPr/>
        </p:nvPicPr>
        <p:blipFill rotWithShape="1">
          <a:blip r:embed="rId5"/>
          <a:srcRect l="18089" t="21636" r="1751" b="19831"/>
          <a:stretch/>
        </p:blipFill>
        <p:spPr>
          <a:xfrm>
            <a:off x="5930766" y="3429001"/>
            <a:ext cx="6261234" cy="3429000"/>
          </a:xfrm>
          <a:prstGeom prst="rect">
            <a:avLst/>
          </a:prstGeom>
        </p:spPr>
      </p:pic>
      <p:sp>
        <p:nvSpPr>
          <p:cNvPr id="16" name="TextBox 15">
            <a:extLst>
              <a:ext uri="{FF2B5EF4-FFF2-40B4-BE49-F238E27FC236}">
                <a16:creationId xmlns:a16="http://schemas.microsoft.com/office/drawing/2014/main" id="{344FA3E6-5960-48AB-91DC-419DE70FD14F}"/>
              </a:ext>
            </a:extLst>
          </p:cNvPr>
          <p:cNvSpPr txBox="1"/>
          <p:nvPr/>
        </p:nvSpPr>
        <p:spPr>
          <a:xfrm>
            <a:off x="541058" y="2060594"/>
            <a:ext cx="5028470" cy="1454885"/>
          </a:xfrm>
          <a:prstGeom prst="rect">
            <a:avLst/>
          </a:prstGeom>
          <a:noFill/>
        </p:spPr>
        <p:txBody>
          <a:bodyPr wrap="square" lIns="0" tIns="0" rIns="0" bIns="0" rtlCol="0">
            <a:spAutoFit/>
          </a:bodyPr>
          <a:lstStyle/>
          <a:p>
            <a:pPr>
              <a:lnSpc>
                <a:spcPts val="2250"/>
              </a:lnSpc>
            </a:pPr>
            <a:r>
              <a:rPr lang="en-US" sz="1600">
                <a:solidFill>
                  <a:schemeClr val="bg1">
                    <a:lumMod val="10000"/>
                  </a:schemeClr>
                </a:solidFill>
                <a:latin typeface="Poppins" panose="00000500000000000000" pitchFamily="2" charset="0"/>
                <a:cs typeface="Poppins" panose="00000500000000000000" pitchFamily="2" charset="0"/>
              </a:rPr>
              <a:t>To bring lasting change to the lives of young people; investing in them as powerful forces for change and acting upon their right to be heard in pursuit of a fair and just society.</a:t>
            </a:r>
          </a:p>
          <a:p>
            <a:pPr>
              <a:lnSpc>
                <a:spcPts val="2250"/>
              </a:lnSpc>
            </a:pPr>
            <a:endParaRPr lang="en-US" sz="1500">
              <a:latin typeface="Poppins" pitchFamily="2" charset="77"/>
              <a:cs typeface="Poppins" pitchFamily="2" charset="77"/>
            </a:endParaRPr>
          </a:p>
        </p:txBody>
      </p:sp>
    </p:spTree>
    <p:extLst>
      <p:ext uri="{BB962C8B-B14F-4D97-AF65-F5344CB8AC3E}">
        <p14:creationId xmlns:p14="http://schemas.microsoft.com/office/powerpoint/2010/main" val="2483855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posing for the camera&#10;&#10;Description automatically generated">
            <a:extLst>
              <a:ext uri="{FF2B5EF4-FFF2-40B4-BE49-F238E27FC236}">
                <a16:creationId xmlns:a16="http://schemas.microsoft.com/office/drawing/2014/main" id="{71AE8542-DB44-4C3F-AEA4-E846837C06BB}"/>
              </a:ext>
            </a:extLst>
          </p:cNvPr>
          <p:cNvPicPr>
            <a:picLocks noChangeAspect="1"/>
          </p:cNvPicPr>
          <p:nvPr/>
        </p:nvPicPr>
        <p:blipFill>
          <a:blip r:embed="rId3"/>
          <a:stretch>
            <a:fillRect/>
          </a:stretch>
        </p:blipFill>
        <p:spPr>
          <a:xfrm>
            <a:off x="0" y="0"/>
            <a:ext cx="12192000" cy="6753225"/>
          </a:xfrm>
          <a:prstGeom prst="rect">
            <a:avLst/>
          </a:prstGeom>
        </p:spPr>
      </p:pic>
    </p:spTree>
    <p:extLst>
      <p:ext uri="{BB962C8B-B14F-4D97-AF65-F5344CB8AC3E}">
        <p14:creationId xmlns:p14="http://schemas.microsoft.com/office/powerpoint/2010/main" val="40940135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a:extLst>
              <a:ext uri="{FF2B5EF4-FFF2-40B4-BE49-F238E27FC236}">
                <a16:creationId xmlns:a16="http://schemas.microsoft.com/office/drawing/2014/main" id="{5BF70468-2394-44C0-884B-DC0DF5420D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7396" y="0"/>
            <a:ext cx="3074604" cy="403146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1CAB775-6066-1E44-B3C0-31951BC93E32}"/>
              </a:ext>
            </a:extLst>
          </p:cNvPr>
          <p:cNvSpPr txBox="1"/>
          <p:nvPr/>
        </p:nvSpPr>
        <p:spPr>
          <a:xfrm>
            <a:off x="541058" y="1359949"/>
            <a:ext cx="5028470" cy="369332"/>
          </a:xfrm>
          <a:prstGeom prst="rect">
            <a:avLst/>
          </a:prstGeom>
          <a:noFill/>
        </p:spPr>
        <p:txBody>
          <a:bodyPr wrap="square" lIns="0" tIns="0" rIns="0" bIns="0" rtlCol="0">
            <a:spAutoFit/>
          </a:bodyPr>
          <a:lstStyle/>
          <a:p>
            <a:r>
              <a:rPr lang="en-US" sz="2400" b="1">
                <a:solidFill>
                  <a:srgbClr val="00B0E0"/>
                </a:solidFill>
                <a:latin typeface="Poppins SemiBold" pitchFamily="2" charset="77"/>
                <a:cs typeface="Poppins SemiBold" pitchFamily="2" charset="77"/>
              </a:rPr>
              <a:t>Who we’re here to serve</a:t>
            </a:r>
          </a:p>
        </p:txBody>
      </p:sp>
      <p:pic>
        <p:nvPicPr>
          <p:cNvPr id="6" name="Picture 6">
            <a:extLst>
              <a:ext uri="{FF2B5EF4-FFF2-40B4-BE49-F238E27FC236}">
                <a16:creationId xmlns:a16="http://schemas.microsoft.com/office/drawing/2014/main" id="{C72905F8-8061-4DEE-BA58-8F903405F1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8127" y="3460385"/>
            <a:ext cx="6153874" cy="339723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8287C6DE-FA4E-44EF-9EF6-6387C2336F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8904" y="0"/>
            <a:ext cx="3107648" cy="346077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A573854-4402-4035-AE4B-47F49E791436}"/>
              </a:ext>
            </a:extLst>
          </p:cNvPr>
          <p:cNvSpPr txBox="1"/>
          <p:nvPr/>
        </p:nvSpPr>
        <p:spPr>
          <a:xfrm>
            <a:off x="531213" y="2015733"/>
            <a:ext cx="5028470" cy="3475952"/>
          </a:xfrm>
          <a:prstGeom prst="rect">
            <a:avLst/>
          </a:prstGeom>
          <a:noFill/>
        </p:spPr>
        <p:txBody>
          <a:bodyPr wrap="square" lIns="0" tIns="0" rIns="0" bIns="0" rtlCol="0">
            <a:spAutoFit/>
          </a:bodyPr>
          <a:lstStyle/>
          <a:p>
            <a:r>
              <a:rPr lang="en-US" sz="1600">
                <a:latin typeface="Poppins" panose="00000500000000000000" pitchFamily="2" charset="0"/>
                <a:cs typeface="Poppins" panose="00000500000000000000" pitchFamily="2" charset="0"/>
              </a:rPr>
              <a:t>We are here to serve those communities of young people, who are both challenging and experiencing injustice in their individual lives and within society. This means young people who are the most disadvantaged as a result of poverty, social exclusion, discrimination or any other contributing factors. We do not seek to categorise young people or reduce their circumstances to eligible checklists, so this description does not attempt to be comprehensive. And we recognise and prioritise funding work that tackles the intersection of issues for example, racial justice and poverty.</a:t>
            </a:r>
            <a:endParaRPr lang="en-GB" sz="1600">
              <a:latin typeface="Poppins" panose="00000500000000000000" pitchFamily="2" charset="0"/>
              <a:cs typeface="Poppins" panose="00000500000000000000" pitchFamily="2" charset="0"/>
            </a:endParaRPr>
          </a:p>
          <a:p>
            <a:pPr>
              <a:lnSpc>
                <a:spcPts val="2250"/>
              </a:lnSpc>
            </a:pPr>
            <a:endParaRPr lang="en-US" sz="1500">
              <a:latin typeface="Poppins" pitchFamily="2" charset="77"/>
              <a:cs typeface="Poppins" pitchFamily="2" charset="77"/>
            </a:endParaRPr>
          </a:p>
        </p:txBody>
      </p:sp>
    </p:spTree>
    <p:extLst>
      <p:ext uri="{BB962C8B-B14F-4D97-AF65-F5344CB8AC3E}">
        <p14:creationId xmlns:p14="http://schemas.microsoft.com/office/powerpoint/2010/main" val="9933600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1CAB775-6066-1E44-B3C0-31951BC93E32}"/>
              </a:ext>
            </a:extLst>
          </p:cNvPr>
          <p:cNvSpPr txBox="1"/>
          <p:nvPr/>
        </p:nvSpPr>
        <p:spPr>
          <a:xfrm>
            <a:off x="541057" y="1359949"/>
            <a:ext cx="11132387" cy="553998"/>
          </a:xfrm>
          <a:prstGeom prst="rect">
            <a:avLst/>
          </a:prstGeom>
          <a:noFill/>
        </p:spPr>
        <p:txBody>
          <a:bodyPr wrap="square" lIns="0" tIns="0" rIns="0" bIns="0" rtlCol="0">
            <a:spAutoFit/>
          </a:bodyPr>
          <a:lstStyle/>
          <a:p>
            <a:r>
              <a:rPr lang="en-GB" sz="1800" b="1">
                <a:solidFill>
                  <a:srgbClr val="1E1464"/>
                </a:solidFill>
                <a:effectLst/>
                <a:latin typeface="Poppins SemiBold" panose="00000700000000000000" pitchFamily="2" charset="0"/>
                <a:ea typeface="Calibri" panose="020F0502020204030204" pitchFamily="34" charset="0"/>
                <a:cs typeface="Poppins SemiBold" panose="00000700000000000000" pitchFamily="2" charset="0"/>
              </a:rPr>
              <a:t>We have highlighted 3 key groups of young changemakers</a:t>
            </a:r>
            <a:r>
              <a:rPr lang="en-GB" sz="1800" b="1">
                <a:latin typeface="+mj-lt"/>
                <a:ea typeface="Calibri" panose="020F0502020204030204" pitchFamily="34" charset="0"/>
                <a:cs typeface="Times New Roman" panose="02020603050405020304" pitchFamily="18" charset="0"/>
              </a:rPr>
              <a:t>. </a:t>
            </a:r>
            <a:endParaRPr lang="en-GB" sz="1800" b="1">
              <a:effectLst/>
              <a:latin typeface="+mj-lt"/>
              <a:ea typeface="Calibri" panose="020F0502020204030204" pitchFamily="34" charset="0"/>
              <a:cs typeface="Times New Roman" panose="02020603050405020304" pitchFamily="18" charset="0"/>
            </a:endParaRPr>
          </a:p>
          <a:p>
            <a:endParaRPr lang="en-US" b="1">
              <a:solidFill>
                <a:srgbClr val="00B0E0"/>
              </a:solidFill>
              <a:latin typeface="Poppins SemiBold" pitchFamily="2" charset="77"/>
              <a:cs typeface="Poppins SemiBold" pitchFamily="2" charset="77"/>
            </a:endParaRPr>
          </a:p>
        </p:txBody>
      </p:sp>
      <p:sp>
        <p:nvSpPr>
          <p:cNvPr id="4" name="TextBox 8">
            <a:extLst>
              <a:ext uri="{FF2B5EF4-FFF2-40B4-BE49-F238E27FC236}">
                <a16:creationId xmlns:a16="http://schemas.microsoft.com/office/drawing/2014/main" id="{7E038E21-2A34-4B56-B87B-1D6DEF35504A}"/>
              </a:ext>
            </a:extLst>
          </p:cNvPr>
          <p:cNvSpPr txBox="1"/>
          <p:nvPr/>
        </p:nvSpPr>
        <p:spPr>
          <a:xfrm>
            <a:off x="610365" y="2696693"/>
            <a:ext cx="3164850" cy="2523768"/>
          </a:xfrm>
          <a:prstGeom prst="rect">
            <a:avLst/>
          </a:prstGeom>
        </p:spPr>
        <p:txBody>
          <a:bodyPr wrap="square" lIns="0" tIns="0" rIns="0" bIns="0" rtlCol="0" anchor="t">
            <a:spAutoFit/>
          </a:bodyPr>
          <a:lstStyle/>
          <a:p>
            <a:pPr algn="ctr"/>
            <a:r>
              <a:rPr lang="en-US" sz="2400" b="1">
                <a:solidFill>
                  <a:srgbClr val="1E1464"/>
                </a:solidFill>
                <a:latin typeface="Poppins" panose="00000500000000000000" pitchFamily="2" charset="0"/>
                <a:cs typeface="Poppins" panose="00000500000000000000" pitchFamily="2" charset="0"/>
              </a:rPr>
              <a:t>Aspiring </a:t>
            </a:r>
          </a:p>
          <a:p>
            <a:pPr algn="ctr"/>
            <a:r>
              <a:rPr lang="en-GB" sz="2000">
                <a:solidFill>
                  <a:srgbClr val="1E1464"/>
                </a:solidFill>
                <a:effectLst/>
                <a:latin typeface="Poppins" panose="00000500000000000000" pitchFamily="2" charset="0"/>
                <a:ea typeface="Calibri" panose="020F0502020204030204" pitchFamily="34" charset="0"/>
                <a:cs typeface="Poppins" panose="00000500000000000000" pitchFamily="2" charset="0"/>
              </a:rPr>
              <a:t>Those with ideas, but very little to no experience of doing the actual work, who need the most amount of support in developing their ideas into action.</a:t>
            </a:r>
            <a:endParaRPr lang="en-US" sz="2000">
              <a:solidFill>
                <a:srgbClr val="1E1464"/>
              </a:solidFill>
              <a:latin typeface="Poppins" panose="00000500000000000000" pitchFamily="2" charset="0"/>
              <a:cs typeface="Poppins" panose="00000500000000000000" pitchFamily="2" charset="0"/>
            </a:endParaRPr>
          </a:p>
        </p:txBody>
      </p:sp>
      <p:sp>
        <p:nvSpPr>
          <p:cNvPr id="5" name="AutoShape 4">
            <a:extLst>
              <a:ext uri="{FF2B5EF4-FFF2-40B4-BE49-F238E27FC236}">
                <a16:creationId xmlns:a16="http://schemas.microsoft.com/office/drawing/2014/main" id="{516236EC-1113-4024-828D-C8921D8B9A3C}"/>
              </a:ext>
            </a:extLst>
          </p:cNvPr>
          <p:cNvSpPr/>
          <p:nvPr/>
        </p:nvSpPr>
        <p:spPr>
          <a:xfrm rot="5399999" flipV="1">
            <a:off x="2573539" y="4097200"/>
            <a:ext cx="2827158" cy="26142"/>
          </a:xfrm>
          <a:prstGeom prst="line">
            <a:avLst/>
          </a:prstGeom>
          <a:ln w="9525" cap="rnd">
            <a:solidFill>
              <a:schemeClr val="tx1"/>
            </a:solidFill>
            <a:prstDash val="solid"/>
            <a:headEnd type="diamond" w="lg" len="lg"/>
            <a:tailEnd type="diamond" w="lg" len="lg"/>
          </a:ln>
        </p:spPr>
      </p:sp>
      <p:sp>
        <p:nvSpPr>
          <p:cNvPr id="6" name="TextBox 8">
            <a:extLst>
              <a:ext uri="{FF2B5EF4-FFF2-40B4-BE49-F238E27FC236}">
                <a16:creationId xmlns:a16="http://schemas.microsoft.com/office/drawing/2014/main" id="{5FD9A593-E732-43D1-8C5A-725B8864829F}"/>
              </a:ext>
            </a:extLst>
          </p:cNvPr>
          <p:cNvSpPr txBox="1"/>
          <p:nvPr/>
        </p:nvSpPr>
        <p:spPr>
          <a:xfrm>
            <a:off x="4351129" y="2680052"/>
            <a:ext cx="3429605" cy="2523768"/>
          </a:xfrm>
          <a:prstGeom prst="rect">
            <a:avLst/>
          </a:prstGeom>
        </p:spPr>
        <p:txBody>
          <a:bodyPr wrap="square" lIns="0" tIns="0" rIns="0" bIns="0" rtlCol="0" anchor="t">
            <a:spAutoFit/>
          </a:bodyPr>
          <a:lstStyle/>
          <a:p>
            <a:pPr algn="ctr"/>
            <a:r>
              <a:rPr lang="en-US" sz="2400" b="1">
                <a:solidFill>
                  <a:srgbClr val="00B0E0"/>
                </a:solidFill>
                <a:latin typeface="Poppins" panose="00000500000000000000" pitchFamily="2" charset="0"/>
                <a:cs typeface="Poppins" panose="00000500000000000000" pitchFamily="2" charset="0"/>
              </a:rPr>
              <a:t>Emergent </a:t>
            </a:r>
          </a:p>
          <a:p>
            <a:pPr algn="ctr"/>
            <a:r>
              <a:rPr lang="en-GB" sz="2000">
                <a:solidFill>
                  <a:srgbClr val="00B0E0"/>
                </a:solidFill>
                <a:effectLst/>
                <a:latin typeface="Poppins" panose="00000500000000000000" pitchFamily="2" charset="0"/>
                <a:ea typeface="Calibri" panose="020F0502020204030204" pitchFamily="34" charset="0"/>
                <a:cs typeface="Poppins" panose="00000500000000000000" pitchFamily="2" charset="0"/>
              </a:rPr>
              <a:t>Those who have some experience in doing work for social justice, but still need some support in developing ideas further, whether that be through resource or training, etc</a:t>
            </a:r>
            <a:endParaRPr lang="en-US" sz="2800" b="1">
              <a:solidFill>
                <a:srgbClr val="00B0E0"/>
              </a:solidFill>
              <a:latin typeface="Poppins" panose="00000500000000000000" pitchFamily="2" charset="0"/>
              <a:cs typeface="Poppins" panose="00000500000000000000" pitchFamily="2" charset="0"/>
            </a:endParaRPr>
          </a:p>
        </p:txBody>
      </p:sp>
      <p:sp>
        <p:nvSpPr>
          <p:cNvPr id="7" name="AutoShape 5">
            <a:extLst>
              <a:ext uri="{FF2B5EF4-FFF2-40B4-BE49-F238E27FC236}">
                <a16:creationId xmlns:a16="http://schemas.microsoft.com/office/drawing/2014/main" id="{DD594F79-652E-41B2-BD7F-95DD7A08D5B8}"/>
              </a:ext>
            </a:extLst>
          </p:cNvPr>
          <p:cNvSpPr/>
          <p:nvPr/>
        </p:nvSpPr>
        <p:spPr>
          <a:xfrm rot="5399999" flipV="1">
            <a:off x="6759131" y="4097201"/>
            <a:ext cx="2827158" cy="26143"/>
          </a:xfrm>
          <a:prstGeom prst="line">
            <a:avLst/>
          </a:prstGeom>
          <a:ln w="9525" cap="rnd">
            <a:solidFill>
              <a:schemeClr val="tx1"/>
            </a:solidFill>
            <a:prstDash val="solid"/>
            <a:headEnd type="diamond" w="lg" len="lg"/>
            <a:tailEnd type="diamond" w="lg" len="lg"/>
          </a:ln>
        </p:spPr>
      </p:sp>
      <p:sp>
        <p:nvSpPr>
          <p:cNvPr id="8" name="TextBox 8">
            <a:extLst>
              <a:ext uri="{FF2B5EF4-FFF2-40B4-BE49-F238E27FC236}">
                <a16:creationId xmlns:a16="http://schemas.microsoft.com/office/drawing/2014/main" id="{7155D3DD-A481-44B1-8E81-9F5599F0917C}"/>
              </a:ext>
            </a:extLst>
          </p:cNvPr>
          <p:cNvSpPr txBox="1"/>
          <p:nvPr/>
        </p:nvSpPr>
        <p:spPr>
          <a:xfrm>
            <a:off x="8384613" y="2696693"/>
            <a:ext cx="3511648" cy="2831544"/>
          </a:xfrm>
          <a:prstGeom prst="rect">
            <a:avLst/>
          </a:prstGeom>
        </p:spPr>
        <p:txBody>
          <a:bodyPr wrap="square" lIns="0" tIns="0" rIns="0" bIns="0" rtlCol="0" anchor="t">
            <a:spAutoFit/>
          </a:bodyPr>
          <a:lstStyle/>
          <a:p>
            <a:pPr algn="ctr"/>
            <a:r>
              <a:rPr lang="en-US" sz="2400" b="1">
                <a:solidFill>
                  <a:srgbClr val="FF00FF"/>
                </a:solidFill>
                <a:latin typeface="Poppins" panose="00000500000000000000" pitchFamily="2" charset="0"/>
                <a:cs typeface="Poppins" panose="00000500000000000000" pitchFamily="2" charset="0"/>
              </a:rPr>
              <a:t>Established</a:t>
            </a:r>
          </a:p>
          <a:p>
            <a:pPr algn="ctr"/>
            <a:r>
              <a:rPr lang="en-GB" sz="2000">
                <a:solidFill>
                  <a:srgbClr val="FF00FF"/>
                </a:solidFill>
                <a:effectLst/>
                <a:latin typeface="Poppins" panose="00000500000000000000" pitchFamily="2" charset="0"/>
                <a:ea typeface="Calibri" panose="020F0502020204030204" pitchFamily="34" charset="0"/>
                <a:cs typeface="Poppins" panose="00000500000000000000" pitchFamily="2" charset="0"/>
              </a:rPr>
              <a:t>Those who have been doing this work for a while, who have had a lot of support and are mostly looking for financial resource to ensure they can sustain work that is already happening.</a:t>
            </a:r>
            <a:endParaRPr lang="en-US" sz="2800" b="1">
              <a:solidFill>
                <a:srgbClr val="FF00FF"/>
              </a:solidFill>
              <a:latin typeface="Poppins" panose="00000500000000000000" pitchFamily="2" charset="0"/>
              <a:cs typeface="Poppins" panose="00000500000000000000" pitchFamily="2" charset="0"/>
            </a:endParaRPr>
          </a:p>
        </p:txBody>
      </p:sp>
      <p:sp>
        <p:nvSpPr>
          <p:cNvPr id="9" name="Oval 8">
            <a:extLst>
              <a:ext uri="{FF2B5EF4-FFF2-40B4-BE49-F238E27FC236}">
                <a16:creationId xmlns:a16="http://schemas.microsoft.com/office/drawing/2014/main" id="{33661304-4C7B-4C07-9CEC-55D0C64CC2B9}"/>
              </a:ext>
            </a:extLst>
          </p:cNvPr>
          <p:cNvSpPr/>
          <p:nvPr/>
        </p:nvSpPr>
        <p:spPr>
          <a:xfrm>
            <a:off x="4117752" y="2275430"/>
            <a:ext cx="3924323" cy="3587001"/>
          </a:xfrm>
          <a:prstGeom prst="ellipse">
            <a:avLst/>
          </a:prstGeom>
          <a:noFill/>
          <a:ln w="76200">
            <a:solidFill>
              <a:srgbClr val="00B0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34A3C8B0-DA58-4640-9116-09E700356C6B}"/>
              </a:ext>
            </a:extLst>
          </p:cNvPr>
          <p:cNvSpPr txBox="1"/>
          <p:nvPr/>
        </p:nvSpPr>
        <p:spPr>
          <a:xfrm>
            <a:off x="1591193" y="5986564"/>
            <a:ext cx="9032113" cy="369332"/>
          </a:xfrm>
          <a:prstGeom prst="rect">
            <a:avLst/>
          </a:prstGeom>
          <a:noFill/>
        </p:spPr>
        <p:txBody>
          <a:bodyPr wrap="square">
            <a:spAutoFit/>
          </a:bodyPr>
          <a:lstStyle/>
          <a:p>
            <a:r>
              <a:rPr lang="en-US" sz="1800" b="1">
                <a:latin typeface="Poppins" panose="00000500000000000000" pitchFamily="2" charset="0"/>
                <a:ea typeface="Calibri" panose="020F0502020204030204" pitchFamily="34" charset="0"/>
                <a:cs typeface="Poppins" panose="00000500000000000000" pitchFamily="2" charset="0"/>
              </a:rPr>
              <a:t>Challenge and Change is here to serve emergent young changemakers</a:t>
            </a:r>
            <a:endParaRPr lang="en-GB"/>
          </a:p>
        </p:txBody>
      </p:sp>
    </p:spTree>
    <p:extLst>
      <p:ext uri="{BB962C8B-B14F-4D97-AF65-F5344CB8AC3E}">
        <p14:creationId xmlns:p14="http://schemas.microsoft.com/office/powerpoint/2010/main" val="41127350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a:extLst>
              <a:ext uri="{FF2B5EF4-FFF2-40B4-BE49-F238E27FC236}">
                <a16:creationId xmlns:a16="http://schemas.microsoft.com/office/drawing/2014/main" id="{84B9DCAC-C3FE-41EC-B94A-8DB6C3DE098A}"/>
              </a:ext>
            </a:extLst>
          </p:cNvPr>
          <p:cNvSpPr txBox="1"/>
          <p:nvPr/>
        </p:nvSpPr>
        <p:spPr>
          <a:xfrm>
            <a:off x="379351" y="2119387"/>
            <a:ext cx="3237965" cy="1785104"/>
          </a:xfrm>
          <a:prstGeom prst="rect">
            <a:avLst/>
          </a:prstGeom>
        </p:spPr>
        <p:txBody>
          <a:bodyPr wrap="square" lIns="0" tIns="0" rIns="0" bIns="0" rtlCol="0" anchor="t">
            <a:spAutoFit/>
          </a:bodyPr>
          <a:lstStyle/>
          <a:p>
            <a:pPr algn="ctr"/>
            <a:r>
              <a:rPr lang="en-US" sz="4400" b="1">
                <a:solidFill>
                  <a:srgbClr val="1E1464"/>
                </a:solidFill>
                <a:latin typeface="Poppins" panose="00000500000000000000" pitchFamily="2" charset="0"/>
                <a:cs typeface="Poppins" panose="00000500000000000000" pitchFamily="2" charset="0"/>
              </a:rPr>
              <a:t>Individuals</a:t>
            </a:r>
            <a:endParaRPr lang="en-US" sz="4000" b="1">
              <a:solidFill>
                <a:srgbClr val="1E1464"/>
              </a:solidFill>
              <a:latin typeface="Poppins" panose="00000500000000000000" pitchFamily="2" charset="0"/>
              <a:cs typeface="Poppins" panose="00000500000000000000" pitchFamily="2" charset="0"/>
            </a:endParaRPr>
          </a:p>
          <a:p>
            <a:pPr algn="ctr"/>
            <a:r>
              <a:rPr lang="en-US" sz="2400">
                <a:solidFill>
                  <a:srgbClr val="1E1464"/>
                </a:solidFill>
                <a:latin typeface="Poppins" panose="00000500000000000000" pitchFamily="2" charset="0"/>
                <a:cs typeface="Poppins" panose="00000500000000000000" pitchFamily="2" charset="0"/>
              </a:rPr>
              <a:t>One person working  to create social change.</a:t>
            </a:r>
          </a:p>
        </p:txBody>
      </p:sp>
      <p:sp>
        <p:nvSpPr>
          <p:cNvPr id="3" name="AutoShape 4">
            <a:extLst>
              <a:ext uri="{FF2B5EF4-FFF2-40B4-BE49-F238E27FC236}">
                <a16:creationId xmlns:a16="http://schemas.microsoft.com/office/drawing/2014/main" id="{39EAC02C-6385-41E2-957A-7019A91C9EE7}"/>
              </a:ext>
            </a:extLst>
          </p:cNvPr>
          <p:cNvSpPr/>
          <p:nvPr/>
        </p:nvSpPr>
        <p:spPr>
          <a:xfrm rot="5399999">
            <a:off x="2232642" y="3685210"/>
            <a:ext cx="3483888" cy="15644"/>
          </a:xfrm>
          <a:prstGeom prst="line">
            <a:avLst/>
          </a:prstGeom>
          <a:ln w="9525" cap="rnd">
            <a:solidFill>
              <a:schemeClr val="tx1"/>
            </a:solidFill>
            <a:prstDash val="solid"/>
            <a:headEnd type="diamond" w="lg" len="lg"/>
            <a:tailEnd type="diamond" w="lg" len="lg"/>
          </a:ln>
        </p:spPr>
      </p:sp>
      <p:sp>
        <p:nvSpPr>
          <p:cNvPr id="4" name="TextBox 8">
            <a:extLst>
              <a:ext uri="{FF2B5EF4-FFF2-40B4-BE49-F238E27FC236}">
                <a16:creationId xmlns:a16="http://schemas.microsoft.com/office/drawing/2014/main" id="{66BB8772-BF25-4FD7-87F1-2502CC409D6D}"/>
              </a:ext>
            </a:extLst>
          </p:cNvPr>
          <p:cNvSpPr txBox="1"/>
          <p:nvPr/>
        </p:nvSpPr>
        <p:spPr>
          <a:xfrm>
            <a:off x="4326249" y="2119387"/>
            <a:ext cx="3429605" cy="3262432"/>
          </a:xfrm>
          <a:prstGeom prst="rect">
            <a:avLst/>
          </a:prstGeom>
        </p:spPr>
        <p:txBody>
          <a:bodyPr wrap="square" lIns="0" tIns="0" rIns="0" bIns="0" rtlCol="0" anchor="t">
            <a:spAutoFit/>
          </a:bodyPr>
          <a:lstStyle/>
          <a:p>
            <a:pPr algn="ctr"/>
            <a:r>
              <a:rPr lang="en-US" sz="4400" b="1">
                <a:solidFill>
                  <a:srgbClr val="FF00FF"/>
                </a:solidFill>
                <a:latin typeface="Poppins" panose="00000500000000000000" pitchFamily="2" charset="0"/>
                <a:cs typeface="Poppins" panose="00000500000000000000" pitchFamily="2" charset="0"/>
              </a:rPr>
              <a:t>Collectives</a:t>
            </a:r>
          </a:p>
          <a:p>
            <a:pPr algn="ctr"/>
            <a:r>
              <a:rPr lang="en-US" sz="2400">
                <a:solidFill>
                  <a:srgbClr val="FF00FF"/>
                </a:solidFill>
                <a:latin typeface="Poppins" panose="00000500000000000000" pitchFamily="2" charset="0"/>
                <a:cs typeface="Poppins" panose="00000500000000000000" pitchFamily="2" charset="0"/>
              </a:rPr>
              <a:t>A group of people who are working together to achieve a common objective. This is usually </a:t>
            </a:r>
            <a:r>
              <a:rPr lang="en-US" sz="2400" err="1">
                <a:solidFill>
                  <a:srgbClr val="FF00FF"/>
                </a:solidFill>
                <a:latin typeface="Poppins" panose="00000500000000000000" pitchFamily="2" charset="0"/>
                <a:cs typeface="Poppins" panose="00000500000000000000" pitchFamily="2" charset="0"/>
              </a:rPr>
              <a:t>organised</a:t>
            </a:r>
            <a:r>
              <a:rPr lang="en-US" sz="2400">
                <a:solidFill>
                  <a:srgbClr val="FF00FF"/>
                </a:solidFill>
                <a:latin typeface="Poppins" panose="00000500000000000000" pitchFamily="2" charset="0"/>
                <a:cs typeface="Poppins" panose="00000500000000000000" pitchFamily="2" charset="0"/>
              </a:rPr>
              <a:t> a can be 2+ people.</a:t>
            </a:r>
          </a:p>
        </p:txBody>
      </p:sp>
      <p:sp>
        <p:nvSpPr>
          <p:cNvPr id="5" name="AutoShape 5">
            <a:extLst>
              <a:ext uri="{FF2B5EF4-FFF2-40B4-BE49-F238E27FC236}">
                <a16:creationId xmlns:a16="http://schemas.microsoft.com/office/drawing/2014/main" id="{C4903069-74DB-4E68-926C-CC9B39B95045}"/>
              </a:ext>
            </a:extLst>
          </p:cNvPr>
          <p:cNvSpPr/>
          <p:nvPr/>
        </p:nvSpPr>
        <p:spPr>
          <a:xfrm rot="5399999">
            <a:off x="6402469" y="3673643"/>
            <a:ext cx="3522662" cy="2"/>
          </a:xfrm>
          <a:prstGeom prst="line">
            <a:avLst/>
          </a:prstGeom>
          <a:ln w="9525" cap="rnd">
            <a:solidFill>
              <a:schemeClr val="tx1"/>
            </a:solidFill>
            <a:prstDash val="solid"/>
            <a:headEnd type="diamond" w="lg" len="lg"/>
            <a:tailEnd type="diamond" w="lg" len="lg"/>
          </a:ln>
        </p:spPr>
      </p:sp>
      <p:sp>
        <p:nvSpPr>
          <p:cNvPr id="6" name="TextBox 8">
            <a:extLst>
              <a:ext uri="{FF2B5EF4-FFF2-40B4-BE49-F238E27FC236}">
                <a16:creationId xmlns:a16="http://schemas.microsoft.com/office/drawing/2014/main" id="{81784E6E-9A7F-4666-872C-B4E3432B21E7}"/>
              </a:ext>
            </a:extLst>
          </p:cNvPr>
          <p:cNvSpPr txBox="1"/>
          <p:nvPr/>
        </p:nvSpPr>
        <p:spPr>
          <a:xfrm>
            <a:off x="8301001" y="2119387"/>
            <a:ext cx="3511648" cy="3631763"/>
          </a:xfrm>
          <a:prstGeom prst="rect">
            <a:avLst/>
          </a:prstGeom>
        </p:spPr>
        <p:txBody>
          <a:bodyPr wrap="square" lIns="0" tIns="0" rIns="0" bIns="0" rtlCol="0" anchor="t">
            <a:spAutoFit/>
          </a:bodyPr>
          <a:lstStyle/>
          <a:p>
            <a:pPr algn="ctr"/>
            <a:r>
              <a:rPr lang="en-US" sz="4400" b="1">
                <a:solidFill>
                  <a:srgbClr val="00B0E0"/>
                </a:solidFill>
                <a:latin typeface="Poppins" panose="00000500000000000000" pitchFamily="2" charset="0"/>
                <a:cs typeface="Poppins" panose="00000500000000000000" pitchFamily="2" charset="0"/>
              </a:rPr>
              <a:t>Movements</a:t>
            </a:r>
          </a:p>
          <a:p>
            <a:pPr algn="ctr"/>
            <a:r>
              <a:rPr lang="en-US" sz="2400" b="0" i="0">
                <a:solidFill>
                  <a:srgbClr val="00B0E0"/>
                </a:solidFill>
                <a:effectLst/>
                <a:latin typeface="Poppins" panose="00000500000000000000" pitchFamily="2" charset="0"/>
                <a:cs typeface="Poppins" panose="00000500000000000000" pitchFamily="2" charset="0"/>
              </a:rPr>
              <a:t>A social movement is a loosely </a:t>
            </a:r>
            <a:r>
              <a:rPr lang="en-US" sz="2400" b="0" i="0" err="1">
                <a:solidFill>
                  <a:srgbClr val="00B0E0"/>
                </a:solidFill>
                <a:effectLst/>
                <a:latin typeface="Poppins" panose="00000500000000000000" pitchFamily="2" charset="0"/>
                <a:cs typeface="Poppins" panose="00000500000000000000" pitchFamily="2" charset="0"/>
              </a:rPr>
              <a:t>organised</a:t>
            </a:r>
            <a:r>
              <a:rPr lang="en-US" sz="2400" b="0" i="0">
                <a:solidFill>
                  <a:srgbClr val="00B0E0"/>
                </a:solidFill>
                <a:effectLst/>
                <a:latin typeface="Poppins" panose="00000500000000000000" pitchFamily="2" charset="0"/>
                <a:cs typeface="Poppins" panose="00000500000000000000" pitchFamily="2" charset="0"/>
              </a:rPr>
              <a:t> effort by a larger group of people to achieve a particular goal, typically one focused on social justice.</a:t>
            </a:r>
            <a:endParaRPr lang="en-US" sz="2400">
              <a:solidFill>
                <a:srgbClr val="00B0E0"/>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1148610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1CAB775-6066-1E44-B3C0-31951BC93E32}"/>
              </a:ext>
            </a:extLst>
          </p:cNvPr>
          <p:cNvSpPr txBox="1"/>
          <p:nvPr/>
        </p:nvSpPr>
        <p:spPr>
          <a:xfrm>
            <a:off x="529806" y="687693"/>
            <a:ext cx="11132387" cy="369332"/>
          </a:xfrm>
          <a:prstGeom prst="rect">
            <a:avLst/>
          </a:prstGeom>
          <a:noFill/>
        </p:spPr>
        <p:txBody>
          <a:bodyPr wrap="square" lIns="0" tIns="0" rIns="0" bIns="0" rtlCol="0">
            <a:spAutoFit/>
          </a:bodyPr>
          <a:lstStyle/>
          <a:p>
            <a:pPr algn="ctr"/>
            <a:r>
              <a:rPr lang="en-US" sz="2400" b="1">
                <a:solidFill>
                  <a:srgbClr val="1E1464"/>
                </a:solidFill>
                <a:latin typeface="Poppins SemiBold" pitchFamily="2" charset="77"/>
                <a:cs typeface="Poppins SemiBold" pitchFamily="2" charset="77"/>
              </a:rPr>
              <a:t>Eligibility</a:t>
            </a:r>
          </a:p>
        </p:txBody>
      </p:sp>
      <p:graphicFrame>
        <p:nvGraphicFramePr>
          <p:cNvPr id="3" name="Table 9">
            <a:extLst>
              <a:ext uri="{FF2B5EF4-FFF2-40B4-BE49-F238E27FC236}">
                <a16:creationId xmlns:a16="http://schemas.microsoft.com/office/drawing/2014/main" id="{365C8F82-C89F-4F2E-A9ED-2DC8B87144BC}"/>
              </a:ext>
            </a:extLst>
          </p:cNvPr>
          <p:cNvGraphicFramePr>
            <a:graphicFrameLocks noGrp="1"/>
          </p:cNvGraphicFramePr>
          <p:nvPr>
            <p:extLst>
              <p:ext uri="{D42A27DB-BD31-4B8C-83A1-F6EECF244321}">
                <p14:modId xmlns:p14="http://schemas.microsoft.com/office/powerpoint/2010/main" val="3274899645"/>
              </p:ext>
            </p:extLst>
          </p:nvPr>
        </p:nvGraphicFramePr>
        <p:xfrm>
          <a:off x="956476" y="1211117"/>
          <a:ext cx="10279046" cy="4982072"/>
        </p:xfrm>
        <a:graphic>
          <a:graphicData uri="http://schemas.openxmlformats.org/drawingml/2006/table">
            <a:tbl>
              <a:tblPr firstRow="1" bandRow="1">
                <a:tableStyleId>{073A0DAA-6AF3-43AB-8588-CEC1D06C72B9}</a:tableStyleId>
              </a:tblPr>
              <a:tblGrid>
                <a:gridCol w="5139523">
                  <a:extLst>
                    <a:ext uri="{9D8B030D-6E8A-4147-A177-3AD203B41FA5}">
                      <a16:colId xmlns:a16="http://schemas.microsoft.com/office/drawing/2014/main" val="787875961"/>
                    </a:ext>
                  </a:extLst>
                </a:gridCol>
                <a:gridCol w="5139523">
                  <a:extLst>
                    <a:ext uri="{9D8B030D-6E8A-4147-A177-3AD203B41FA5}">
                      <a16:colId xmlns:a16="http://schemas.microsoft.com/office/drawing/2014/main" val="3438383417"/>
                    </a:ext>
                  </a:extLst>
                </a:gridCol>
              </a:tblGrid>
              <a:tr h="531992">
                <a:tc>
                  <a:txBody>
                    <a:bodyPr/>
                    <a:lstStyle/>
                    <a:p>
                      <a:r>
                        <a:rPr lang="en-US" sz="1600">
                          <a:latin typeface="Poppins" panose="00000500000000000000" pitchFamily="2" charset="0"/>
                          <a:cs typeface="Poppins" panose="00000500000000000000" pitchFamily="2" charset="0"/>
                        </a:rPr>
                        <a:t>Who this fund is for</a:t>
                      </a:r>
                      <a:endParaRPr lang="en-GB" sz="1600">
                        <a:latin typeface="Poppins" panose="00000500000000000000" pitchFamily="2" charset="0"/>
                        <a:cs typeface="Poppins" panose="00000500000000000000" pitchFamily="2" charset="0"/>
                      </a:endParaRPr>
                    </a:p>
                  </a:txBody>
                  <a:tcPr/>
                </a:tc>
                <a:tc>
                  <a:txBody>
                    <a:bodyPr/>
                    <a:lstStyle/>
                    <a:p>
                      <a:r>
                        <a:rPr lang="en-US" sz="1600">
                          <a:latin typeface="Poppins" panose="00000500000000000000" pitchFamily="2" charset="0"/>
                          <a:cs typeface="Poppins" panose="00000500000000000000" pitchFamily="2" charset="0"/>
                        </a:rPr>
                        <a:t>Who this fund is NOT for</a:t>
                      </a:r>
                      <a:endParaRPr lang="en-GB" sz="1600">
                        <a:latin typeface="Poppins" panose="00000500000000000000" pitchFamily="2" charset="0"/>
                        <a:cs typeface="Poppins" panose="00000500000000000000" pitchFamily="2" charset="0"/>
                      </a:endParaRPr>
                    </a:p>
                  </a:txBody>
                  <a:tcPr/>
                </a:tc>
                <a:extLst>
                  <a:ext uri="{0D108BD9-81ED-4DB2-BD59-A6C34878D82A}">
                    <a16:rowId xmlns:a16="http://schemas.microsoft.com/office/drawing/2014/main" val="2560330626"/>
                  </a:ext>
                </a:extLst>
              </a:tr>
              <a:tr h="539380">
                <a:tc>
                  <a:txBody>
                    <a:bodyPr/>
                    <a:lstStyle/>
                    <a:p>
                      <a:r>
                        <a:rPr lang="en-US" sz="1600">
                          <a:latin typeface="Poppins" panose="00000500000000000000" pitchFamily="2" charset="0"/>
                          <a:cs typeface="Poppins" panose="00000500000000000000" pitchFamily="2" charset="0"/>
                        </a:rPr>
                        <a:t>18–25 year-olds in England Activating their </a:t>
                      </a:r>
                      <a:r>
                        <a:rPr lang="en-US" sz="1600" b="1">
                          <a:latin typeface="Poppins" panose="00000500000000000000" pitchFamily="2" charset="0"/>
                          <a:cs typeface="Poppins" panose="00000500000000000000" pitchFamily="2" charset="0"/>
                        </a:rPr>
                        <a:t>lived experience </a:t>
                      </a:r>
                      <a:r>
                        <a:rPr lang="en-US" sz="1600">
                          <a:latin typeface="Poppins" panose="00000500000000000000" pitchFamily="2" charset="0"/>
                          <a:cs typeface="Poppins" panose="00000500000000000000" pitchFamily="2" charset="0"/>
                        </a:rPr>
                        <a:t>to create social change.</a:t>
                      </a:r>
                      <a:endParaRPr lang="en-GB" sz="1600">
                        <a:latin typeface="Poppins" panose="00000500000000000000" pitchFamily="2" charset="0"/>
                        <a:cs typeface="Poppins" panose="00000500000000000000" pitchFamily="2" charset="0"/>
                      </a:endParaRPr>
                    </a:p>
                  </a:txBody>
                  <a:tcPr/>
                </a:tc>
                <a:tc>
                  <a:txBody>
                    <a:bodyPr/>
                    <a:lstStyle/>
                    <a:p>
                      <a:r>
                        <a:rPr lang="en-US" sz="1600">
                          <a:latin typeface="Poppins" panose="00000500000000000000" pitchFamily="2" charset="0"/>
                          <a:cs typeface="Poppins" panose="00000500000000000000" pitchFamily="2" charset="0"/>
                        </a:rPr>
                        <a:t>Organisations not lead by young people hoping to launch work on behalf of young people.</a:t>
                      </a:r>
                      <a:endParaRPr lang="en-GB" sz="1600">
                        <a:latin typeface="Poppins" panose="00000500000000000000" pitchFamily="2" charset="0"/>
                        <a:cs typeface="Poppins" panose="00000500000000000000" pitchFamily="2" charset="0"/>
                      </a:endParaRPr>
                    </a:p>
                  </a:txBody>
                  <a:tcPr/>
                </a:tc>
                <a:extLst>
                  <a:ext uri="{0D108BD9-81ED-4DB2-BD59-A6C34878D82A}">
                    <a16:rowId xmlns:a16="http://schemas.microsoft.com/office/drawing/2014/main" val="548693799"/>
                  </a:ext>
                </a:extLst>
              </a:tr>
              <a:tr h="539380">
                <a:tc>
                  <a:txBody>
                    <a:bodyPr/>
                    <a:lstStyle/>
                    <a:p>
                      <a:r>
                        <a:rPr lang="en-US" sz="1600">
                          <a:latin typeface="Poppins" panose="00000500000000000000" pitchFamily="2" charset="0"/>
                          <a:cs typeface="Poppins" panose="00000500000000000000" pitchFamily="2" charset="0"/>
                        </a:rPr>
                        <a:t>Individuals, collectives and movements.</a:t>
                      </a:r>
                      <a:endParaRPr lang="en-GB" sz="1600">
                        <a:latin typeface="Poppins" panose="00000500000000000000" pitchFamily="2" charset="0"/>
                        <a:cs typeface="Poppins" panose="00000500000000000000" pitchFamily="2" charset="0"/>
                      </a:endParaRPr>
                    </a:p>
                  </a:txBody>
                  <a:tcPr/>
                </a:tc>
                <a:tc>
                  <a:txBody>
                    <a:bodyPr/>
                    <a:lstStyle/>
                    <a:p>
                      <a:r>
                        <a:rPr lang="en-US" sz="1600">
                          <a:latin typeface="Poppins" panose="00000500000000000000" pitchFamily="2" charset="0"/>
                          <a:cs typeface="Poppins" panose="00000500000000000000" pitchFamily="2" charset="0"/>
                        </a:rPr>
                        <a:t>Work that could be funded by others – there are no other Lex funds so we need to limit the opportunity.</a:t>
                      </a:r>
                      <a:endParaRPr lang="en-GB" sz="1600">
                        <a:latin typeface="Poppins" panose="00000500000000000000" pitchFamily="2" charset="0"/>
                        <a:cs typeface="Poppins" panose="00000500000000000000" pitchFamily="2" charset="0"/>
                      </a:endParaRPr>
                    </a:p>
                  </a:txBody>
                  <a:tcPr/>
                </a:tc>
                <a:extLst>
                  <a:ext uri="{0D108BD9-81ED-4DB2-BD59-A6C34878D82A}">
                    <a16:rowId xmlns:a16="http://schemas.microsoft.com/office/drawing/2014/main" val="2690416673"/>
                  </a:ext>
                </a:extLst>
              </a:tr>
              <a:tr h="539380">
                <a:tc>
                  <a:txBody>
                    <a:bodyPr/>
                    <a:lstStyle/>
                    <a:p>
                      <a:r>
                        <a:rPr lang="en-US" sz="1600">
                          <a:latin typeface="Poppins" panose="00000500000000000000" pitchFamily="2" charset="0"/>
                          <a:cs typeface="Poppins" panose="00000500000000000000" pitchFamily="2" charset="0"/>
                        </a:rPr>
                        <a:t>Those already doing some social justice work – this will look different for everyone.</a:t>
                      </a:r>
                      <a:endParaRPr lang="en-GB" sz="1600">
                        <a:latin typeface="Poppins" panose="00000500000000000000" pitchFamily="2" charset="0"/>
                        <a:cs typeface="Poppins" panose="00000500000000000000"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latin typeface="Poppins" panose="00000500000000000000" pitchFamily="2" charset="0"/>
                          <a:cs typeface="Poppins" panose="00000500000000000000" pitchFamily="2" charset="0"/>
                        </a:rPr>
                        <a:t>Young people who have never been involved in social change work before.</a:t>
                      </a:r>
                      <a:endParaRPr lang="en-GB" sz="1600">
                        <a:latin typeface="Poppins" panose="00000500000000000000" pitchFamily="2" charset="0"/>
                        <a:cs typeface="Poppins" panose="00000500000000000000" pitchFamily="2" charset="0"/>
                      </a:endParaRPr>
                    </a:p>
                  </a:txBody>
                  <a:tcPr/>
                </a:tc>
                <a:extLst>
                  <a:ext uri="{0D108BD9-81ED-4DB2-BD59-A6C34878D82A}">
                    <a16:rowId xmlns:a16="http://schemas.microsoft.com/office/drawing/2014/main" val="3323792653"/>
                  </a:ext>
                </a:extLst>
              </a:tr>
              <a:tr h="539380">
                <a:tc>
                  <a:txBody>
                    <a:bodyPr/>
                    <a:lstStyle/>
                    <a:p>
                      <a:r>
                        <a:rPr lang="en-US" sz="1600">
                          <a:latin typeface="Poppins" panose="00000500000000000000" pitchFamily="2" charset="0"/>
                          <a:cs typeface="Poppins" panose="00000500000000000000" pitchFamily="2" charset="0"/>
                        </a:rPr>
                        <a:t>Those who need resource to take their vision and plan to the next level.</a:t>
                      </a:r>
                      <a:endParaRPr lang="en-GB" sz="1600">
                        <a:latin typeface="Poppins" panose="00000500000000000000" pitchFamily="2" charset="0"/>
                        <a:cs typeface="Poppins" panose="00000500000000000000" pitchFamily="2" charset="0"/>
                      </a:endParaRPr>
                    </a:p>
                  </a:txBody>
                  <a:tcPr/>
                </a:tc>
                <a:tc>
                  <a:txBody>
                    <a:bodyPr/>
                    <a:lstStyle/>
                    <a:p>
                      <a:r>
                        <a:rPr lang="en-US" sz="1600">
                          <a:latin typeface="Poppins" panose="00000500000000000000" pitchFamily="2" charset="0"/>
                          <a:cs typeface="Poppins" panose="00000500000000000000" pitchFamily="2" charset="0"/>
                        </a:rPr>
                        <a:t>Young people who are established in their social change work who could access our wider funding.</a:t>
                      </a:r>
                      <a:endParaRPr lang="en-GB" sz="1600">
                        <a:latin typeface="Poppins" panose="00000500000000000000" pitchFamily="2" charset="0"/>
                        <a:cs typeface="Poppins" panose="00000500000000000000" pitchFamily="2" charset="0"/>
                      </a:endParaRPr>
                    </a:p>
                  </a:txBody>
                  <a:tcPr/>
                </a:tc>
                <a:extLst>
                  <a:ext uri="{0D108BD9-81ED-4DB2-BD59-A6C34878D82A}">
                    <a16:rowId xmlns:a16="http://schemas.microsoft.com/office/drawing/2014/main" val="2067178432"/>
                  </a:ext>
                </a:extLst>
              </a:tr>
              <a:tr h="539380">
                <a:tc>
                  <a:txBody>
                    <a:bodyPr/>
                    <a:lstStyle/>
                    <a:p>
                      <a:r>
                        <a:rPr lang="en-US" sz="1600">
                          <a:latin typeface="Poppins" panose="00000500000000000000" pitchFamily="2" charset="0"/>
                          <a:cs typeface="Poppins" panose="00000500000000000000" pitchFamily="2" charset="0"/>
                        </a:rPr>
                        <a:t>Those looking to make long term change on issues affecting young people’s lives.</a:t>
                      </a:r>
                      <a:endParaRPr lang="en-GB" sz="1600">
                        <a:latin typeface="Poppins" panose="00000500000000000000" pitchFamily="2" charset="0"/>
                        <a:cs typeface="Poppins" panose="00000500000000000000"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latin typeface="Poppins" panose="00000500000000000000" pitchFamily="2" charset="0"/>
                          <a:cs typeface="Poppins" panose="00000500000000000000" pitchFamily="2" charset="0"/>
                        </a:rPr>
                        <a:t>One off pieces of work with no intention to create longer term change or continue the work further.</a:t>
                      </a:r>
                      <a:endParaRPr lang="en-GB" sz="1600">
                        <a:latin typeface="Poppins" panose="00000500000000000000" pitchFamily="2" charset="0"/>
                        <a:cs typeface="Poppins" panose="00000500000000000000" pitchFamily="2" charset="0"/>
                      </a:endParaRPr>
                    </a:p>
                    <a:p>
                      <a:endParaRPr lang="en-GB" sz="1600">
                        <a:latin typeface="Poppins" panose="00000500000000000000" pitchFamily="2" charset="0"/>
                        <a:cs typeface="Poppins" panose="00000500000000000000" pitchFamily="2" charset="0"/>
                      </a:endParaRPr>
                    </a:p>
                  </a:txBody>
                  <a:tcPr/>
                </a:tc>
                <a:extLst>
                  <a:ext uri="{0D108BD9-81ED-4DB2-BD59-A6C34878D82A}">
                    <a16:rowId xmlns:a16="http://schemas.microsoft.com/office/drawing/2014/main" val="213955596"/>
                  </a:ext>
                </a:extLst>
              </a:tr>
              <a:tr h="539380">
                <a:tc>
                  <a:txBody>
                    <a:bodyPr/>
                    <a:lstStyle/>
                    <a:p>
                      <a:endParaRPr lang="en-GB" sz="1600">
                        <a:latin typeface="Poppins" panose="00000500000000000000" pitchFamily="2" charset="0"/>
                        <a:cs typeface="Poppins" panose="00000500000000000000" pitchFamily="2" charset="0"/>
                      </a:endParaRPr>
                    </a:p>
                  </a:txBody>
                  <a:tcPr/>
                </a:tc>
                <a:tc>
                  <a:txBody>
                    <a:bodyPr/>
                    <a:lstStyle/>
                    <a:p>
                      <a:r>
                        <a:rPr lang="en-US" sz="1600">
                          <a:latin typeface="Poppins" panose="00000500000000000000" pitchFamily="2" charset="0"/>
                          <a:cs typeface="Poppins" panose="00000500000000000000" pitchFamily="2" charset="0"/>
                        </a:rPr>
                        <a:t>Young people wanting to set up a business, which has a social purpose component alongside it but is not its core focus.</a:t>
                      </a:r>
                      <a:endParaRPr lang="en-GB" sz="1600">
                        <a:latin typeface="Poppins" panose="00000500000000000000" pitchFamily="2" charset="0"/>
                        <a:cs typeface="Poppins" panose="00000500000000000000" pitchFamily="2" charset="0"/>
                      </a:endParaRPr>
                    </a:p>
                  </a:txBody>
                  <a:tcPr/>
                </a:tc>
                <a:extLst>
                  <a:ext uri="{0D108BD9-81ED-4DB2-BD59-A6C34878D82A}">
                    <a16:rowId xmlns:a16="http://schemas.microsoft.com/office/drawing/2014/main" val="1260224019"/>
                  </a:ext>
                </a:extLst>
              </a:tr>
            </a:tbl>
          </a:graphicData>
        </a:graphic>
      </p:graphicFrame>
    </p:spTree>
    <p:extLst>
      <p:ext uri="{BB962C8B-B14F-4D97-AF65-F5344CB8AC3E}">
        <p14:creationId xmlns:p14="http://schemas.microsoft.com/office/powerpoint/2010/main" val="41672996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7CC2CA3-72AC-4D6C-8338-79ACB437212E}"/>
              </a:ext>
            </a:extLst>
          </p:cNvPr>
          <p:cNvSpPr txBox="1"/>
          <p:nvPr/>
        </p:nvSpPr>
        <p:spPr>
          <a:xfrm>
            <a:off x="747132" y="2129883"/>
            <a:ext cx="3155795" cy="646331"/>
          </a:xfrm>
          <a:prstGeom prst="rect">
            <a:avLst/>
          </a:prstGeom>
          <a:noFill/>
        </p:spPr>
        <p:txBody>
          <a:bodyPr wrap="square" rtlCol="0">
            <a:spAutoFit/>
          </a:bodyPr>
          <a:lstStyle/>
          <a:p>
            <a:r>
              <a:rPr lang="en-US" sz="3600">
                <a:solidFill>
                  <a:schemeClr val="bg1"/>
                </a:solidFill>
                <a:latin typeface="Poppins SemiBold" panose="00000700000000000000" pitchFamily="2" charset="0"/>
                <a:cs typeface="Poppins SemiBold" panose="00000700000000000000" pitchFamily="2" charset="0"/>
              </a:rPr>
              <a:t>Process</a:t>
            </a:r>
            <a:endParaRPr lang="en-GB" sz="3600">
              <a:solidFill>
                <a:schemeClr val="bg1"/>
              </a:solidFill>
              <a:latin typeface="Poppins SemiBold" panose="00000700000000000000" pitchFamily="2" charset="0"/>
              <a:cs typeface="Poppins SemiBold" panose="00000700000000000000" pitchFamily="2" charset="0"/>
            </a:endParaRPr>
          </a:p>
        </p:txBody>
      </p:sp>
      <p:sp>
        <p:nvSpPr>
          <p:cNvPr id="3" name="TextBox 2">
            <a:extLst>
              <a:ext uri="{FF2B5EF4-FFF2-40B4-BE49-F238E27FC236}">
                <a16:creationId xmlns:a16="http://schemas.microsoft.com/office/drawing/2014/main" id="{67557D65-8B43-425E-A93E-8AFFFD5B66FB}"/>
              </a:ext>
            </a:extLst>
          </p:cNvPr>
          <p:cNvSpPr txBox="1"/>
          <p:nvPr/>
        </p:nvSpPr>
        <p:spPr>
          <a:xfrm>
            <a:off x="7225989" y="702527"/>
            <a:ext cx="4610523" cy="5616538"/>
          </a:xfrm>
          <a:prstGeom prst="rect">
            <a:avLst/>
          </a:prstGeom>
          <a:noFill/>
        </p:spPr>
        <p:txBody>
          <a:bodyPr wrap="square" lIns="0" tIns="0" rIns="0" bIns="0" rtlCol="0">
            <a:spAutoFit/>
          </a:bodyPr>
          <a:lstStyle/>
          <a:p>
            <a:pPr marL="285750" indent="-285750">
              <a:lnSpc>
                <a:spcPts val="2250"/>
              </a:lnSpc>
              <a:buFont typeface="Wingdings" panose="05000000000000000000" pitchFamily="2" charset="2"/>
              <a:buChar char="§"/>
            </a:pPr>
            <a:r>
              <a:rPr lang="en-US" sz="2400">
                <a:latin typeface="Poppins" pitchFamily="2" charset="77"/>
                <a:cs typeface="Poppins" pitchFamily="2" charset="77"/>
              </a:rPr>
              <a:t>Applications close on </a:t>
            </a:r>
            <a:r>
              <a:rPr lang="en-US" sz="2400" b="1">
                <a:latin typeface="Poppins" pitchFamily="2" charset="77"/>
                <a:cs typeface="Poppins" pitchFamily="2" charset="77"/>
              </a:rPr>
              <a:t>Thursday 12</a:t>
            </a:r>
            <a:r>
              <a:rPr lang="en-US" sz="2400" b="1" baseline="30000">
                <a:latin typeface="Poppins" pitchFamily="2" charset="77"/>
                <a:cs typeface="Poppins" pitchFamily="2" charset="77"/>
              </a:rPr>
              <a:t>th</a:t>
            </a:r>
            <a:r>
              <a:rPr lang="en-US" sz="2400" b="1">
                <a:latin typeface="Poppins" pitchFamily="2" charset="77"/>
                <a:cs typeface="Poppins" pitchFamily="2" charset="77"/>
              </a:rPr>
              <a:t> May 5pm</a:t>
            </a:r>
          </a:p>
          <a:p>
            <a:pPr>
              <a:lnSpc>
                <a:spcPts val="2250"/>
              </a:lnSpc>
            </a:pPr>
            <a:endParaRPr lang="en-US" sz="2400" b="1">
              <a:latin typeface="Poppins" pitchFamily="2" charset="77"/>
              <a:cs typeface="Poppins" pitchFamily="2" charset="77"/>
            </a:endParaRPr>
          </a:p>
          <a:p>
            <a:pPr marL="285750" indent="-285750">
              <a:lnSpc>
                <a:spcPts val="2250"/>
              </a:lnSpc>
              <a:buFont typeface="Wingdings" panose="05000000000000000000" pitchFamily="2" charset="2"/>
              <a:buChar char="§"/>
            </a:pPr>
            <a:r>
              <a:rPr lang="en-US" sz="2400">
                <a:latin typeface="Poppins" pitchFamily="2" charset="77"/>
                <a:cs typeface="Poppins" pitchFamily="2" charset="77"/>
              </a:rPr>
              <a:t>Blagrave staff and YA’s will make final decisions in </a:t>
            </a:r>
            <a:r>
              <a:rPr lang="en-US" sz="2400" b="1">
                <a:latin typeface="Poppins" pitchFamily="2" charset="77"/>
                <a:cs typeface="Poppins" pitchFamily="2" charset="77"/>
              </a:rPr>
              <a:t>mid June</a:t>
            </a:r>
            <a:r>
              <a:rPr lang="en-US" sz="2400">
                <a:latin typeface="Poppins" pitchFamily="2" charset="77"/>
                <a:cs typeface="Poppins" pitchFamily="2" charset="77"/>
              </a:rPr>
              <a:t>.</a:t>
            </a:r>
          </a:p>
          <a:p>
            <a:pPr>
              <a:lnSpc>
                <a:spcPts val="2250"/>
              </a:lnSpc>
            </a:pPr>
            <a:endParaRPr lang="en-US" sz="2400">
              <a:latin typeface="Poppins" pitchFamily="2" charset="77"/>
              <a:cs typeface="Poppins" pitchFamily="2" charset="77"/>
            </a:endParaRPr>
          </a:p>
          <a:p>
            <a:pPr marL="285750" indent="-285750">
              <a:lnSpc>
                <a:spcPts val="2250"/>
              </a:lnSpc>
              <a:buFont typeface="Wingdings" panose="05000000000000000000" pitchFamily="2" charset="2"/>
              <a:buChar char="§"/>
            </a:pPr>
            <a:r>
              <a:rPr lang="en-US" sz="2400">
                <a:latin typeface="Poppins" pitchFamily="2" charset="77"/>
                <a:cs typeface="Poppins" pitchFamily="2" charset="77"/>
              </a:rPr>
              <a:t>All applicants will be informed by the</a:t>
            </a:r>
            <a:r>
              <a:rPr lang="en-US" sz="2400" b="1">
                <a:latin typeface="Poppins" pitchFamily="2" charset="77"/>
                <a:cs typeface="Poppins" pitchFamily="2" charset="77"/>
              </a:rPr>
              <a:t> end of June</a:t>
            </a:r>
            <a:r>
              <a:rPr lang="en-US" sz="2400">
                <a:latin typeface="Poppins" pitchFamily="2" charset="77"/>
                <a:cs typeface="Poppins" pitchFamily="2" charset="77"/>
              </a:rPr>
              <a:t>.</a:t>
            </a:r>
          </a:p>
          <a:p>
            <a:pPr>
              <a:lnSpc>
                <a:spcPts val="2250"/>
              </a:lnSpc>
            </a:pPr>
            <a:endParaRPr lang="en-US" sz="2400">
              <a:latin typeface="Poppins" pitchFamily="2" charset="77"/>
              <a:cs typeface="Poppins" pitchFamily="2" charset="77"/>
            </a:endParaRPr>
          </a:p>
          <a:p>
            <a:pPr marL="285750" indent="-285750">
              <a:lnSpc>
                <a:spcPts val="2250"/>
              </a:lnSpc>
              <a:buFont typeface="Wingdings" panose="05000000000000000000" pitchFamily="2" charset="2"/>
              <a:buChar char="§"/>
            </a:pPr>
            <a:r>
              <a:rPr lang="en-US" sz="2400">
                <a:latin typeface="Poppins" pitchFamily="2" charset="77"/>
                <a:cs typeface="Poppins" pitchFamily="2" charset="77"/>
              </a:rPr>
              <a:t>The welcome day for all successful applicants will be in London on </a:t>
            </a:r>
            <a:r>
              <a:rPr lang="en-US" sz="2400" b="1">
                <a:latin typeface="Poppins" pitchFamily="2" charset="77"/>
                <a:cs typeface="Poppins" pitchFamily="2" charset="77"/>
              </a:rPr>
              <a:t>Saturday 2</a:t>
            </a:r>
            <a:r>
              <a:rPr lang="en-US" sz="2400" b="1" baseline="30000">
                <a:latin typeface="Poppins" pitchFamily="2" charset="77"/>
                <a:cs typeface="Poppins" pitchFamily="2" charset="77"/>
              </a:rPr>
              <a:t>nd</a:t>
            </a:r>
            <a:r>
              <a:rPr lang="en-US" sz="2400" b="1">
                <a:latin typeface="Poppins" pitchFamily="2" charset="77"/>
                <a:cs typeface="Poppins" pitchFamily="2" charset="77"/>
              </a:rPr>
              <a:t> July</a:t>
            </a:r>
            <a:r>
              <a:rPr lang="en-US" sz="2400">
                <a:latin typeface="Poppins" pitchFamily="2" charset="77"/>
                <a:cs typeface="Poppins" pitchFamily="2" charset="77"/>
              </a:rPr>
              <a:t>.</a:t>
            </a:r>
          </a:p>
          <a:p>
            <a:pPr>
              <a:lnSpc>
                <a:spcPts val="2250"/>
              </a:lnSpc>
            </a:pPr>
            <a:endParaRPr lang="en-US" sz="2400">
              <a:latin typeface="Poppins" pitchFamily="2" charset="77"/>
              <a:cs typeface="Poppins" pitchFamily="2" charset="77"/>
            </a:endParaRPr>
          </a:p>
          <a:p>
            <a:pPr marL="285750" indent="-285750">
              <a:lnSpc>
                <a:spcPts val="2250"/>
              </a:lnSpc>
              <a:buFont typeface="Wingdings" panose="05000000000000000000" pitchFamily="2" charset="2"/>
              <a:buChar char="§"/>
            </a:pPr>
            <a:r>
              <a:rPr lang="en-US" sz="2400">
                <a:latin typeface="Poppins" pitchFamily="2" charset="77"/>
                <a:cs typeface="Poppins" pitchFamily="2" charset="77"/>
              </a:rPr>
              <a:t>All funding will be agreed with terms and conditions at the </a:t>
            </a:r>
            <a:r>
              <a:rPr lang="en-US" sz="2400" b="1">
                <a:latin typeface="Poppins" pitchFamily="2" charset="77"/>
                <a:cs typeface="Poppins" pitchFamily="2" charset="77"/>
              </a:rPr>
              <a:t>end of July</a:t>
            </a:r>
            <a:r>
              <a:rPr lang="en-US" sz="2400">
                <a:latin typeface="Poppins" pitchFamily="2" charset="77"/>
                <a:cs typeface="Poppins" pitchFamily="2" charset="77"/>
              </a:rPr>
              <a:t>.</a:t>
            </a:r>
          </a:p>
        </p:txBody>
      </p:sp>
    </p:spTree>
    <p:extLst>
      <p:ext uri="{BB962C8B-B14F-4D97-AF65-F5344CB8AC3E}">
        <p14:creationId xmlns:p14="http://schemas.microsoft.com/office/powerpoint/2010/main" val="37343230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CD214B-44AA-7A45-B58C-C2CD19CE755C}"/>
              </a:ext>
            </a:extLst>
          </p:cNvPr>
          <p:cNvSpPr txBox="1"/>
          <p:nvPr/>
        </p:nvSpPr>
        <p:spPr>
          <a:xfrm>
            <a:off x="1025911" y="3198167"/>
            <a:ext cx="6506324" cy="923330"/>
          </a:xfrm>
          <a:prstGeom prst="rect">
            <a:avLst/>
          </a:prstGeom>
          <a:noFill/>
        </p:spPr>
        <p:txBody>
          <a:bodyPr wrap="square" lIns="0" tIns="0" rIns="0" bIns="0" rtlCol="0">
            <a:spAutoFit/>
          </a:bodyPr>
          <a:lstStyle/>
          <a:p>
            <a:pPr algn="ctr"/>
            <a:r>
              <a:rPr lang="en-US" sz="6000" b="1">
                <a:solidFill>
                  <a:schemeClr val="bg1"/>
                </a:solidFill>
                <a:latin typeface="Poppins SemiBold" pitchFamily="2" charset="77"/>
                <a:cs typeface="Poppins SemiBold" pitchFamily="2" charset="77"/>
              </a:rPr>
              <a:t>Questions</a:t>
            </a:r>
          </a:p>
        </p:txBody>
      </p:sp>
      <p:sp>
        <p:nvSpPr>
          <p:cNvPr id="3" name="TextBox 2">
            <a:extLst>
              <a:ext uri="{FF2B5EF4-FFF2-40B4-BE49-F238E27FC236}">
                <a16:creationId xmlns:a16="http://schemas.microsoft.com/office/drawing/2014/main" id="{530E20DA-1BA9-4F49-B6B1-3D07168DA021}"/>
              </a:ext>
            </a:extLst>
          </p:cNvPr>
          <p:cNvSpPr txBox="1"/>
          <p:nvPr/>
        </p:nvSpPr>
        <p:spPr>
          <a:xfrm>
            <a:off x="1025911" y="5457411"/>
            <a:ext cx="5698273" cy="461665"/>
          </a:xfrm>
          <a:prstGeom prst="rect">
            <a:avLst/>
          </a:prstGeom>
          <a:noFill/>
        </p:spPr>
        <p:txBody>
          <a:bodyPr wrap="square" rtlCol="0">
            <a:spAutoFit/>
          </a:bodyPr>
          <a:lstStyle/>
          <a:p>
            <a:r>
              <a:rPr lang="en-GB" sz="2400" b="1"/>
              <a:t>challengeandchange@blagravetrust.org</a:t>
            </a:r>
          </a:p>
        </p:txBody>
      </p:sp>
    </p:spTree>
    <p:extLst>
      <p:ext uri="{BB962C8B-B14F-4D97-AF65-F5344CB8AC3E}">
        <p14:creationId xmlns:p14="http://schemas.microsoft.com/office/powerpoint/2010/main" val="3310993715"/>
      </p:ext>
    </p:extLst>
  </p:cSld>
  <p:clrMapOvr>
    <a:masterClrMapping/>
  </p:clrMapOvr>
</p:sld>
</file>

<file path=ppt/theme/theme1.xml><?xml version="1.0" encoding="utf-8"?>
<a:theme xmlns:a="http://schemas.openxmlformats.org/drawingml/2006/main" name="Office Theme">
  <a:themeElements>
    <a:clrScheme name="Blagrave">
      <a:dk1>
        <a:srgbClr val="1D1463"/>
      </a:dk1>
      <a:lt1>
        <a:srgbClr val="F6F6F6"/>
      </a:lt1>
      <a:dk2>
        <a:srgbClr val="00AFDF"/>
      </a:dk2>
      <a:lt2>
        <a:srgbClr val="FFFFFF"/>
      </a:lt2>
      <a:accent1>
        <a:srgbClr val="FF00FF"/>
      </a:accent1>
      <a:accent2>
        <a:srgbClr val="FBEC20"/>
      </a:accent2>
      <a:accent3>
        <a:srgbClr val="FF5E59"/>
      </a:accent3>
      <a:accent4>
        <a:srgbClr val="00AFDF"/>
      </a:accent4>
      <a:accent5>
        <a:srgbClr val="1D1463"/>
      </a:accent5>
      <a:accent6>
        <a:srgbClr val="1D1463"/>
      </a:accent6>
      <a:hlink>
        <a:srgbClr val="00AFDF"/>
      </a:hlink>
      <a:folHlink>
        <a:srgbClr val="1D146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5DD335C7752344FB2A2E74A238F8907" ma:contentTypeVersion="13" ma:contentTypeDescription="Create a new document." ma:contentTypeScope="" ma:versionID="747c2ccdee96952ded4e76e1b4abc549">
  <xsd:schema xmlns:xsd="http://www.w3.org/2001/XMLSchema" xmlns:xs="http://www.w3.org/2001/XMLSchema" xmlns:p="http://schemas.microsoft.com/office/2006/metadata/properties" xmlns:ns2="0cf867d9-9d01-4d08-95b4-c70600caedb6" xmlns:ns3="31e5872c-e1fb-4dd8-9b24-0cbb73a826f4" targetNamespace="http://schemas.microsoft.com/office/2006/metadata/properties" ma:root="true" ma:fieldsID="b49da523ff9a0fc0e4064bfff2fa9826" ns2:_="" ns3:_="">
    <xsd:import namespace="0cf867d9-9d01-4d08-95b4-c70600caedb6"/>
    <xsd:import namespace="31e5872c-e1fb-4dd8-9b24-0cbb73a826f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f867d9-9d01-4d08-95b4-c70600caed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1e5872c-e1fb-4dd8-9b24-0cbb73a826f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7B2F864-C898-4CF3-BCA0-0B0424C12D06}">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946876EB-B49B-4A9D-AAFB-100AE8E37BC4}">
  <ds:schemaRefs>
    <ds:schemaRef ds:uri="http://schemas.microsoft.com/sharepoint/v3/contenttype/forms"/>
  </ds:schemaRefs>
</ds:datastoreItem>
</file>

<file path=customXml/itemProps3.xml><?xml version="1.0" encoding="utf-8"?>
<ds:datastoreItem xmlns:ds="http://schemas.openxmlformats.org/officeDocument/2006/customXml" ds:itemID="{94725D24-7598-4E92-9371-961F0D9D44A6}">
  <ds:schemaRefs>
    <ds:schemaRef ds:uri="0cf867d9-9d01-4d08-95b4-c70600caedb6"/>
    <ds:schemaRef ds:uri="31e5872c-e1fb-4dd8-9b24-0cbb73a826f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596</Words>
  <Application>Microsoft Office PowerPoint</Application>
  <PresentationFormat>Widescreen</PresentationFormat>
  <Paragraphs>51</Paragraphs>
  <Slides>9</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Arial</vt:lpstr>
      <vt:lpstr>Calibri</vt:lpstr>
      <vt:lpstr>Calibri Light</vt:lpstr>
      <vt:lpstr>Poppins</vt:lpstr>
      <vt:lpstr>Poppins SemiBold</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Involved Design</dc:creator>
  <cp:lastModifiedBy>Rochell Rowe</cp:lastModifiedBy>
  <cp:revision>1</cp:revision>
  <dcterms:created xsi:type="dcterms:W3CDTF">2021-07-06T14:36:26Z</dcterms:created>
  <dcterms:modified xsi:type="dcterms:W3CDTF">2022-04-28T15:51:37Z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12800.0000000000</vt:lpwstr>
  </property>
  <property fmtid="{D5CDD505-2E9C-101B-9397-08002B2CF9AE}" pid="3" name="ContentTypeId">
    <vt:lpwstr>0x01010085DD335C7752344FB2A2E74A238F8907</vt:lpwstr>
  </property>
</Properties>
</file>